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4015" r:id="rId4"/>
  </p:sldMasterIdLst>
  <p:notesMasterIdLst>
    <p:notesMasterId r:id="rId21"/>
  </p:notesMasterIdLst>
  <p:handoutMasterIdLst>
    <p:handoutMasterId r:id="rId22"/>
  </p:handoutMasterIdLst>
  <p:sldIdLst>
    <p:sldId id="350" r:id="rId5"/>
    <p:sldId id="361" r:id="rId6"/>
    <p:sldId id="405" r:id="rId7"/>
    <p:sldId id="258" r:id="rId8"/>
    <p:sldId id="375" r:id="rId9"/>
    <p:sldId id="419" r:id="rId10"/>
    <p:sldId id="424" r:id="rId11"/>
    <p:sldId id="372" r:id="rId12"/>
    <p:sldId id="380" r:id="rId13"/>
    <p:sldId id="407" r:id="rId14"/>
    <p:sldId id="417" r:id="rId15"/>
    <p:sldId id="409" r:id="rId16"/>
    <p:sldId id="410" r:id="rId17"/>
    <p:sldId id="412" r:id="rId18"/>
    <p:sldId id="425" r:id="rId19"/>
    <p:sldId id="386" r:id="rId20"/>
  </p:sldIdLst>
  <p:sldSz cx="12192000" cy="6858000"/>
  <p:notesSz cx="6735763" cy="98663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Author"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84EFC93-01A8-4DC0-82C9-CA3170263907}" v="38" dt="2025-09-12T08:00:45.628"/>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63" autoAdjust="0"/>
    <p:restoredTop sz="77908" autoAdjust="0"/>
  </p:normalViewPr>
  <p:slideViewPr>
    <p:cSldViewPr snapToGrid="0">
      <p:cViewPr varScale="1">
        <p:scale>
          <a:sx n="49" d="100"/>
          <a:sy n="49" d="100"/>
        </p:scale>
        <p:origin x="1340" y="44"/>
      </p:cViewPr>
      <p:guideLst>
        <p:guide orient="horz" pos="2160"/>
        <p:guide pos="3840"/>
      </p:guideLst>
    </p:cSldViewPr>
  </p:slideViewPr>
  <p:notesTextViewPr>
    <p:cViewPr>
      <p:scale>
        <a:sx n="3" d="2"/>
        <a:sy n="3" d="2"/>
      </p:scale>
      <p:origin x="0" y="0"/>
    </p:cViewPr>
  </p:notesTextViewPr>
  <p:sorterViewPr>
    <p:cViewPr>
      <p:scale>
        <a:sx n="80" d="100"/>
        <a:sy n="80" d="100"/>
      </p:scale>
      <p:origin x="0" y="0"/>
    </p:cViewPr>
  </p:sorterViewPr>
  <p:notesViewPr>
    <p:cSldViewPr snapToGrid="0" showGuides="1">
      <p:cViewPr varScale="1">
        <p:scale>
          <a:sx n="99" d="100"/>
          <a:sy n="99" d="100"/>
        </p:scale>
        <p:origin x="3570" y="7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notesMaster" Target="notesMasters/notes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commentAuthors" Target="commentAuthors.xml"/><Relationship Id="rId28"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handoutMaster" Target="handoutMasters/handoutMaster1.xml"/><Relationship Id="rId27"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2914184-285D-4286-BA31-0D9363CBE022}" type="doc">
      <dgm:prSet loTypeId="urn:microsoft.com/office/officeart/2005/8/layout/vList2" loCatId="list" qsTypeId="urn:microsoft.com/office/officeart/2005/8/quickstyle/simple4" qsCatId="simple" csTypeId="urn:microsoft.com/office/officeart/2005/8/colors/colorful2" csCatId="colorful"/>
      <dgm:spPr/>
      <dgm:t>
        <a:bodyPr/>
        <a:lstStyle/>
        <a:p>
          <a:endParaRPr lang="en-US"/>
        </a:p>
      </dgm:t>
    </dgm:pt>
    <dgm:pt modelId="{C5086394-E72D-4709-8526-C06052C79ECA}">
      <dgm:prSet/>
      <dgm:spPr/>
      <dgm:t>
        <a:bodyPr/>
        <a:lstStyle/>
        <a:p>
          <a:r>
            <a:rPr lang="en-GB" b="0" i="0"/>
            <a:t>There is no single agreed definition of intra-familial child sexual abuse. However, it is generally recognised that, in addition to abuse by a relative (such as a parent, sibling or grandparent), it may include abuse by others closely linked with or considered to be ‘one of the family’, such as a foster carer or a parent’s partner. This understanding is in accordance with Crown Prosecution Service guidelines on the Sexual Offences Act 2003. </a:t>
          </a:r>
          <a:endParaRPr lang="en-US"/>
        </a:p>
      </dgm:t>
    </dgm:pt>
    <dgm:pt modelId="{4C299D54-4EAA-496E-9D9C-A8582D3D5C5C}" type="parTrans" cxnId="{DD4DCAAD-E52A-4810-BC37-531AFD1F357E}">
      <dgm:prSet/>
      <dgm:spPr/>
      <dgm:t>
        <a:bodyPr/>
        <a:lstStyle/>
        <a:p>
          <a:endParaRPr lang="en-US"/>
        </a:p>
      </dgm:t>
    </dgm:pt>
    <dgm:pt modelId="{8DE3C6F9-557B-484F-88EA-A0BC00CFF154}" type="sibTrans" cxnId="{DD4DCAAD-E52A-4810-BC37-531AFD1F357E}">
      <dgm:prSet/>
      <dgm:spPr/>
      <dgm:t>
        <a:bodyPr/>
        <a:lstStyle/>
        <a:p>
          <a:endParaRPr lang="en-US"/>
        </a:p>
      </dgm:t>
    </dgm:pt>
    <dgm:pt modelId="{7086F7D7-5921-4050-911B-1BDB78F5C17A}">
      <dgm:prSet/>
      <dgm:spPr/>
      <dgm:t>
        <a:bodyPr/>
        <a:lstStyle/>
        <a:p>
          <a:r>
            <a:rPr lang="en-GB" b="1" i="0"/>
            <a:t>“These offences reflect the modern family unit and take account of situations where someone is living within the same household as a child and assuming a position of trust or authority over that child, as well as relationships defined by blood ties, adoption, fostering, marriage or living together as partners. (Crown Prosecution Service 2022)”</a:t>
          </a:r>
          <a:endParaRPr lang="en-US"/>
        </a:p>
      </dgm:t>
    </dgm:pt>
    <dgm:pt modelId="{8D421251-1998-4F66-A5BB-7C3E13F379F8}" type="parTrans" cxnId="{212F8280-5C7D-46A0-BC78-EC84B746E875}">
      <dgm:prSet/>
      <dgm:spPr/>
      <dgm:t>
        <a:bodyPr/>
        <a:lstStyle/>
        <a:p>
          <a:endParaRPr lang="en-US"/>
        </a:p>
      </dgm:t>
    </dgm:pt>
    <dgm:pt modelId="{E03F038E-BFCB-4BAE-A0DE-FAA2DEBAE587}" type="sibTrans" cxnId="{212F8280-5C7D-46A0-BC78-EC84B746E875}">
      <dgm:prSet/>
      <dgm:spPr/>
      <dgm:t>
        <a:bodyPr/>
        <a:lstStyle/>
        <a:p>
          <a:endParaRPr lang="en-US"/>
        </a:p>
      </dgm:t>
    </dgm:pt>
    <dgm:pt modelId="{88A215B0-23D0-4EDF-BF59-BB992216524E}" type="pres">
      <dgm:prSet presAssocID="{72914184-285D-4286-BA31-0D9363CBE022}" presName="linear" presStyleCnt="0">
        <dgm:presLayoutVars>
          <dgm:animLvl val="lvl"/>
          <dgm:resizeHandles val="exact"/>
        </dgm:presLayoutVars>
      </dgm:prSet>
      <dgm:spPr/>
    </dgm:pt>
    <dgm:pt modelId="{3FE45010-80C2-47CB-9D62-807057661A4A}" type="pres">
      <dgm:prSet presAssocID="{C5086394-E72D-4709-8526-C06052C79ECA}" presName="parentText" presStyleLbl="node1" presStyleIdx="0" presStyleCnt="2">
        <dgm:presLayoutVars>
          <dgm:chMax val="0"/>
          <dgm:bulletEnabled val="1"/>
        </dgm:presLayoutVars>
      </dgm:prSet>
      <dgm:spPr/>
    </dgm:pt>
    <dgm:pt modelId="{E772D5CF-5B64-4E5A-B1BE-1341A92C6C8D}" type="pres">
      <dgm:prSet presAssocID="{8DE3C6F9-557B-484F-88EA-A0BC00CFF154}" presName="spacer" presStyleCnt="0"/>
      <dgm:spPr/>
    </dgm:pt>
    <dgm:pt modelId="{78F3680A-578B-4687-A55E-498BD8B67241}" type="pres">
      <dgm:prSet presAssocID="{7086F7D7-5921-4050-911B-1BDB78F5C17A}" presName="parentText" presStyleLbl="node1" presStyleIdx="1" presStyleCnt="2">
        <dgm:presLayoutVars>
          <dgm:chMax val="0"/>
          <dgm:bulletEnabled val="1"/>
        </dgm:presLayoutVars>
      </dgm:prSet>
      <dgm:spPr/>
    </dgm:pt>
  </dgm:ptLst>
  <dgm:cxnLst>
    <dgm:cxn modelId="{EAF1323F-EA42-4CD5-81CA-DA6C762FCB35}" type="presOf" srcId="{7086F7D7-5921-4050-911B-1BDB78F5C17A}" destId="{78F3680A-578B-4687-A55E-498BD8B67241}" srcOrd="0" destOrd="0" presId="urn:microsoft.com/office/officeart/2005/8/layout/vList2"/>
    <dgm:cxn modelId="{212F8280-5C7D-46A0-BC78-EC84B746E875}" srcId="{72914184-285D-4286-BA31-0D9363CBE022}" destId="{7086F7D7-5921-4050-911B-1BDB78F5C17A}" srcOrd="1" destOrd="0" parTransId="{8D421251-1998-4F66-A5BB-7C3E13F379F8}" sibTransId="{E03F038E-BFCB-4BAE-A0DE-FAA2DEBAE587}"/>
    <dgm:cxn modelId="{A82ECE94-980B-4E49-AB08-067288163A63}" type="presOf" srcId="{72914184-285D-4286-BA31-0D9363CBE022}" destId="{88A215B0-23D0-4EDF-BF59-BB992216524E}" srcOrd="0" destOrd="0" presId="urn:microsoft.com/office/officeart/2005/8/layout/vList2"/>
    <dgm:cxn modelId="{DD4DCAAD-E52A-4810-BC37-531AFD1F357E}" srcId="{72914184-285D-4286-BA31-0D9363CBE022}" destId="{C5086394-E72D-4709-8526-C06052C79ECA}" srcOrd="0" destOrd="0" parTransId="{4C299D54-4EAA-496E-9D9C-A8582D3D5C5C}" sibTransId="{8DE3C6F9-557B-484F-88EA-A0BC00CFF154}"/>
    <dgm:cxn modelId="{F2EBD8C9-BC06-4954-88E5-F508C23D89EA}" type="presOf" srcId="{C5086394-E72D-4709-8526-C06052C79ECA}" destId="{3FE45010-80C2-47CB-9D62-807057661A4A}" srcOrd="0" destOrd="0" presId="urn:microsoft.com/office/officeart/2005/8/layout/vList2"/>
    <dgm:cxn modelId="{57A66AEF-70FB-484C-BDDD-59D6412CC8A4}" type="presParOf" srcId="{88A215B0-23D0-4EDF-BF59-BB992216524E}" destId="{3FE45010-80C2-47CB-9D62-807057661A4A}" srcOrd="0" destOrd="0" presId="urn:microsoft.com/office/officeart/2005/8/layout/vList2"/>
    <dgm:cxn modelId="{BB10286C-C0CD-4B8F-949F-9A6E7D6952D6}" type="presParOf" srcId="{88A215B0-23D0-4EDF-BF59-BB992216524E}" destId="{E772D5CF-5B64-4E5A-B1BE-1341A92C6C8D}" srcOrd="1" destOrd="0" presId="urn:microsoft.com/office/officeart/2005/8/layout/vList2"/>
    <dgm:cxn modelId="{9B840CA9-873F-4621-8616-24A6B10A63BB}" type="presParOf" srcId="{88A215B0-23D0-4EDF-BF59-BB992216524E}" destId="{78F3680A-578B-4687-A55E-498BD8B67241}" srcOrd="2"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FE45010-80C2-47CB-9D62-807057661A4A}">
      <dsp:nvSpPr>
        <dsp:cNvPr id="0" name=""/>
        <dsp:cNvSpPr/>
      </dsp:nvSpPr>
      <dsp:spPr>
        <a:xfrm>
          <a:off x="0" y="61590"/>
          <a:ext cx="6628804" cy="2400840"/>
        </a:xfrm>
        <a:prstGeom prst="roundRect">
          <a:avLst/>
        </a:prstGeom>
        <a:gradFill rotWithShape="0">
          <a:gsLst>
            <a:gs pos="0">
              <a:schemeClr val="accent2">
                <a:hueOff val="0"/>
                <a:satOff val="0"/>
                <a:lumOff val="0"/>
                <a:alphaOff val="0"/>
                <a:tint val="96000"/>
                <a:lumMod val="100000"/>
              </a:schemeClr>
            </a:gs>
            <a:gs pos="78000">
              <a:schemeClr val="accent2">
                <a:hueOff val="0"/>
                <a:satOff val="0"/>
                <a:lumOff val="0"/>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a:lnSpc>
              <a:spcPct val="90000"/>
            </a:lnSpc>
            <a:spcBef>
              <a:spcPct val="0"/>
            </a:spcBef>
            <a:spcAft>
              <a:spcPct val="35000"/>
            </a:spcAft>
            <a:buNone/>
          </a:pPr>
          <a:r>
            <a:rPr lang="en-GB" sz="1900" b="0" i="0" kern="1200"/>
            <a:t>There is no single agreed definition of intra-familial child sexual abuse. However, it is generally recognised that, in addition to abuse by a relative (such as a parent, sibling or grandparent), it may include abuse by others closely linked with or considered to be ‘one of the family’, such as a foster carer or a parent’s partner. This understanding is in accordance with Crown Prosecution Service guidelines on the Sexual Offences Act 2003. </a:t>
          </a:r>
          <a:endParaRPr lang="en-US" sz="1900" kern="1200"/>
        </a:p>
      </dsp:txBody>
      <dsp:txXfrm>
        <a:off x="117199" y="178789"/>
        <a:ext cx="6394406" cy="2166442"/>
      </dsp:txXfrm>
    </dsp:sp>
    <dsp:sp modelId="{78F3680A-578B-4687-A55E-498BD8B67241}">
      <dsp:nvSpPr>
        <dsp:cNvPr id="0" name=""/>
        <dsp:cNvSpPr/>
      </dsp:nvSpPr>
      <dsp:spPr>
        <a:xfrm>
          <a:off x="0" y="2517150"/>
          <a:ext cx="6628804" cy="2400840"/>
        </a:xfrm>
        <a:prstGeom prst="roundRect">
          <a:avLst/>
        </a:prstGeom>
        <a:gradFill rotWithShape="0">
          <a:gsLst>
            <a:gs pos="0">
              <a:schemeClr val="accent2">
                <a:hueOff val="-2964286"/>
                <a:satOff val="14200"/>
                <a:lumOff val="13137"/>
                <a:alphaOff val="0"/>
                <a:tint val="96000"/>
                <a:lumMod val="100000"/>
              </a:schemeClr>
            </a:gs>
            <a:gs pos="78000">
              <a:schemeClr val="accent2">
                <a:hueOff val="-2964286"/>
                <a:satOff val="14200"/>
                <a:lumOff val="13137"/>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a:lnSpc>
              <a:spcPct val="90000"/>
            </a:lnSpc>
            <a:spcBef>
              <a:spcPct val="0"/>
            </a:spcBef>
            <a:spcAft>
              <a:spcPct val="35000"/>
            </a:spcAft>
            <a:buNone/>
          </a:pPr>
          <a:r>
            <a:rPr lang="en-GB" sz="1900" b="1" i="0" kern="1200"/>
            <a:t>“These offences reflect the modern family unit and take account of situations where someone is living within the same household as a child and assuming a position of trust or authority over that child, as well as relationships defined by blood ties, adoption, fostering, marriage or living together as partners. (Crown Prosecution Service 2022)”</a:t>
          </a:r>
          <a:endParaRPr lang="en-US" sz="1900" kern="1200"/>
        </a:p>
      </dsp:txBody>
      <dsp:txXfrm>
        <a:off x="117199" y="2634349"/>
        <a:ext cx="6394406" cy="2166442"/>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395B66E5-15AA-4745-8A67-3CE257BEE393}"/>
              </a:ext>
            </a:extLst>
          </p:cNvPr>
          <p:cNvSpPr>
            <a:spLocks noGrp="1"/>
          </p:cNvSpPr>
          <p:nvPr>
            <p:ph type="hdr" sz="quarter"/>
          </p:nvPr>
        </p:nvSpPr>
        <p:spPr>
          <a:xfrm>
            <a:off x="0" y="0"/>
            <a:ext cx="2918831" cy="495029"/>
          </a:xfrm>
          <a:prstGeom prst="rect">
            <a:avLst/>
          </a:prstGeom>
        </p:spPr>
        <p:txBody>
          <a:bodyPr vert="horz" lIns="91440" tIns="45720" rIns="91440" bIns="45720" rtlCol="0"/>
          <a:lstStyle>
            <a:lvl1pPr algn="l">
              <a:defRPr sz="1200"/>
            </a:lvl1pPr>
          </a:lstStyle>
          <a:p>
            <a:pPr rtl="0"/>
            <a:endParaRPr lang="en-GB"/>
          </a:p>
        </p:txBody>
      </p:sp>
      <p:sp>
        <p:nvSpPr>
          <p:cNvPr id="4" name="Footer Placeholder 3">
            <a:extLst>
              <a:ext uri="{FF2B5EF4-FFF2-40B4-BE49-F238E27FC236}">
                <a16:creationId xmlns:a16="http://schemas.microsoft.com/office/drawing/2014/main" id="{AC844A45-21B3-834A-A491-E4E4B9DC1173}"/>
              </a:ext>
            </a:extLst>
          </p:cNvPr>
          <p:cNvSpPr>
            <a:spLocks noGrp="1"/>
          </p:cNvSpPr>
          <p:nvPr>
            <p:ph type="ftr" sz="quarter" idx="2"/>
          </p:nvPr>
        </p:nvSpPr>
        <p:spPr>
          <a:xfrm>
            <a:off x="0" y="9371286"/>
            <a:ext cx="2918831" cy="495028"/>
          </a:xfrm>
          <a:prstGeom prst="rect">
            <a:avLst/>
          </a:prstGeom>
        </p:spPr>
        <p:txBody>
          <a:bodyPr vert="horz" lIns="91440" tIns="45720" rIns="91440" bIns="45720" rtlCol="0" anchor="b"/>
          <a:lstStyle>
            <a:lvl1pPr algn="l">
              <a:defRPr sz="1200"/>
            </a:lvl1pPr>
          </a:lstStyle>
          <a:p>
            <a:pPr rtl="0"/>
            <a:endParaRPr lang="en-GB"/>
          </a:p>
        </p:txBody>
      </p:sp>
      <p:sp>
        <p:nvSpPr>
          <p:cNvPr id="5" name="Slide Number Placeholder 4">
            <a:extLst>
              <a:ext uri="{FF2B5EF4-FFF2-40B4-BE49-F238E27FC236}">
                <a16:creationId xmlns:a16="http://schemas.microsoft.com/office/drawing/2014/main" id="{AC039FDB-18A0-074D-8BA3-A4C3DE896AF1}"/>
              </a:ext>
            </a:extLst>
          </p:cNvPr>
          <p:cNvSpPr>
            <a:spLocks noGrp="1"/>
          </p:cNvSpPr>
          <p:nvPr>
            <p:ph type="sldNum" sz="quarter" idx="3"/>
          </p:nvPr>
        </p:nvSpPr>
        <p:spPr>
          <a:xfrm>
            <a:off x="3815373" y="9371286"/>
            <a:ext cx="2918831" cy="495028"/>
          </a:xfrm>
          <a:prstGeom prst="rect">
            <a:avLst/>
          </a:prstGeom>
        </p:spPr>
        <p:txBody>
          <a:bodyPr vert="horz" lIns="91440" tIns="45720" rIns="91440" bIns="45720" rtlCol="0" anchor="b"/>
          <a:lstStyle>
            <a:lvl1pPr algn="r">
              <a:defRPr sz="1200"/>
            </a:lvl1pPr>
          </a:lstStyle>
          <a:p>
            <a:pPr rtl="0"/>
            <a:fld id="{8E6D13E5-4CEC-3A4A-8E5D-AFCEE7512EEC}" type="slidenum">
              <a:rPr lang="en-GB" smtClean="0"/>
              <a:t>‹#›</a:t>
            </a:fld>
            <a:endParaRPr lang="en-GB"/>
          </a:p>
        </p:txBody>
      </p:sp>
    </p:spTree>
    <p:extLst>
      <p:ext uri="{BB962C8B-B14F-4D97-AF65-F5344CB8AC3E}">
        <p14:creationId xmlns:p14="http://schemas.microsoft.com/office/powerpoint/2010/main" val="265322844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18831" cy="495029"/>
          </a:xfrm>
          <a:prstGeom prst="rect">
            <a:avLst/>
          </a:prstGeom>
        </p:spPr>
        <p:txBody>
          <a:bodyPr vert="horz" lIns="91440" tIns="45720" rIns="91440" bIns="45720" rtlCol="0"/>
          <a:lstStyle>
            <a:lvl1pPr algn="l">
              <a:defRPr sz="1200"/>
            </a:lvl1pPr>
          </a:lstStyle>
          <a:p>
            <a:pPr rtl="0"/>
            <a:endParaRPr lang="en-GB" noProof="0"/>
          </a:p>
        </p:txBody>
      </p:sp>
      <p:sp>
        <p:nvSpPr>
          <p:cNvPr id="3" name="Date Placeholder 2"/>
          <p:cNvSpPr>
            <a:spLocks noGrp="1"/>
          </p:cNvSpPr>
          <p:nvPr>
            <p:ph type="dt" idx="1"/>
          </p:nvPr>
        </p:nvSpPr>
        <p:spPr>
          <a:xfrm>
            <a:off x="3815373" y="0"/>
            <a:ext cx="2918831" cy="495029"/>
          </a:xfrm>
          <a:prstGeom prst="rect">
            <a:avLst/>
          </a:prstGeom>
        </p:spPr>
        <p:txBody>
          <a:bodyPr vert="horz" lIns="91440" tIns="45720" rIns="91440" bIns="45720" rtlCol="0"/>
          <a:lstStyle>
            <a:lvl1pPr algn="r">
              <a:defRPr sz="1200"/>
            </a:lvl1pPr>
          </a:lstStyle>
          <a:p>
            <a:fld id="{E1CA15AE-E040-4F31-96C6-FD066D034FFB}" type="datetime1">
              <a:rPr lang="en-GB" smtClean="0"/>
              <a:pPr/>
              <a:t>04/12/2025</a:t>
            </a:fld>
            <a:endParaRPr lang="en-GB" dirty="0"/>
          </a:p>
        </p:txBody>
      </p:sp>
      <p:sp>
        <p:nvSpPr>
          <p:cNvPr id="4" name="Slide Image Placeholder 3"/>
          <p:cNvSpPr>
            <a:spLocks noGrp="1" noRot="1" noChangeAspect="1"/>
          </p:cNvSpPr>
          <p:nvPr>
            <p:ph type="sldImg" idx="2"/>
          </p:nvPr>
        </p:nvSpPr>
        <p:spPr>
          <a:xfrm>
            <a:off x="409575" y="1233488"/>
            <a:ext cx="5916613" cy="3328987"/>
          </a:xfrm>
          <a:prstGeom prst="rect">
            <a:avLst/>
          </a:prstGeom>
          <a:noFill/>
          <a:ln w="12700">
            <a:solidFill>
              <a:prstClr val="black"/>
            </a:solidFill>
          </a:ln>
        </p:spPr>
        <p:txBody>
          <a:bodyPr vert="horz" lIns="91440" tIns="45720" rIns="91440" bIns="45720" rtlCol="0" anchor="ctr"/>
          <a:lstStyle/>
          <a:p>
            <a:pPr rtl="0"/>
            <a:endParaRPr lang="en-GB" noProof="0"/>
          </a:p>
        </p:txBody>
      </p:sp>
      <p:sp>
        <p:nvSpPr>
          <p:cNvPr id="5" name="Notes Placeholder 4"/>
          <p:cNvSpPr>
            <a:spLocks noGrp="1"/>
          </p:cNvSpPr>
          <p:nvPr>
            <p:ph type="body" sz="quarter" idx="3"/>
          </p:nvPr>
        </p:nvSpPr>
        <p:spPr>
          <a:xfrm>
            <a:off x="673577" y="4748163"/>
            <a:ext cx="5388610" cy="3884861"/>
          </a:xfrm>
          <a:prstGeom prst="rect">
            <a:avLst/>
          </a:prstGeom>
        </p:spPr>
        <p:txBody>
          <a:bodyPr vert="horz" lIns="91440" tIns="45720" rIns="91440" bIns="45720" rtlCol="0"/>
          <a:lstStyle/>
          <a:p>
            <a:pPr lvl="0" rtl="0"/>
            <a:r>
              <a:rPr lang="en-GB" noProof="0"/>
              <a:t>Click to edit Master text styles</a:t>
            </a:r>
          </a:p>
          <a:p>
            <a:pPr lvl="1" rtl="0"/>
            <a:r>
              <a:rPr lang="en-GB" noProof="0"/>
              <a:t>Second level</a:t>
            </a:r>
          </a:p>
          <a:p>
            <a:pPr lvl="2" rtl="0"/>
            <a:r>
              <a:rPr lang="en-GB" noProof="0"/>
              <a:t>Third level</a:t>
            </a:r>
          </a:p>
          <a:p>
            <a:pPr lvl="3" rtl="0"/>
            <a:r>
              <a:rPr lang="en-GB" noProof="0"/>
              <a:t>Quarter level</a:t>
            </a:r>
          </a:p>
          <a:p>
            <a:pPr lvl="4" rtl="0"/>
            <a:r>
              <a:rPr lang="en-GB" noProof="0"/>
              <a:t>Fifth level</a:t>
            </a:r>
          </a:p>
        </p:txBody>
      </p:sp>
      <p:sp>
        <p:nvSpPr>
          <p:cNvPr id="6" name="Footer Placeholder 5"/>
          <p:cNvSpPr>
            <a:spLocks noGrp="1"/>
          </p:cNvSpPr>
          <p:nvPr>
            <p:ph type="ftr" sz="quarter" idx="4"/>
          </p:nvPr>
        </p:nvSpPr>
        <p:spPr>
          <a:xfrm>
            <a:off x="0" y="9371286"/>
            <a:ext cx="2918831" cy="495028"/>
          </a:xfrm>
          <a:prstGeom prst="rect">
            <a:avLst/>
          </a:prstGeom>
        </p:spPr>
        <p:txBody>
          <a:bodyPr vert="horz" lIns="91440" tIns="45720" rIns="91440" bIns="45720" rtlCol="0" anchor="b"/>
          <a:lstStyle>
            <a:lvl1pPr algn="l">
              <a:defRPr sz="1200"/>
            </a:lvl1pPr>
          </a:lstStyle>
          <a:p>
            <a:pPr rtl="0"/>
            <a:endParaRPr lang="en-GB" noProof="0"/>
          </a:p>
        </p:txBody>
      </p:sp>
      <p:sp>
        <p:nvSpPr>
          <p:cNvPr id="7" name="Slide Number Placeholder 6"/>
          <p:cNvSpPr>
            <a:spLocks noGrp="1"/>
          </p:cNvSpPr>
          <p:nvPr>
            <p:ph type="sldNum" sz="quarter" idx="5"/>
          </p:nvPr>
        </p:nvSpPr>
        <p:spPr>
          <a:xfrm>
            <a:off x="3815373" y="9371286"/>
            <a:ext cx="2918831" cy="495028"/>
          </a:xfrm>
          <a:prstGeom prst="rect">
            <a:avLst/>
          </a:prstGeom>
        </p:spPr>
        <p:txBody>
          <a:bodyPr vert="horz" lIns="91440" tIns="45720" rIns="91440" bIns="45720" rtlCol="0" anchor="b"/>
          <a:lstStyle>
            <a:lvl1pPr algn="r">
              <a:defRPr sz="1200"/>
            </a:lvl1pPr>
          </a:lstStyle>
          <a:p>
            <a:pPr rtl="0"/>
            <a:fld id="{A89C7E07-3C67-C64C-8DA0-0404F6303970}" type="slidenum">
              <a:rPr lang="en-GB" noProof="0" smtClean="0"/>
              <a:t>‹#›</a:t>
            </a:fld>
            <a:endParaRPr lang="en-GB" noProof="0"/>
          </a:p>
        </p:txBody>
      </p:sp>
    </p:spTree>
    <p:extLst>
      <p:ext uri="{BB962C8B-B14F-4D97-AF65-F5344CB8AC3E}">
        <p14:creationId xmlns:p14="http://schemas.microsoft.com/office/powerpoint/2010/main" val="40325283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3" Type="http://schemas.openxmlformats.org/officeDocument/2006/relationships/hyperlink" Target="https://www.nspcc.org.uk/what-is-child-abuse/types-of-abuse/child-sexual-abuse/#types" TargetMode="External"/><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3" Type="http://schemas.openxmlformats.org/officeDocument/2006/relationships/hyperlink" Target="https://learning.nspcc.org.uk/research-resources/2013/no-one-noticed-no-one-heard" TargetMode="External"/><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rtl="0"/>
            <a:fld id="{A89C7E07-3C67-C64C-8DA0-0404F6303970}" type="slidenum">
              <a:rPr lang="en-GB" smtClean="0"/>
              <a:t>1</a:t>
            </a:fld>
            <a:endParaRPr lang="en-GB"/>
          </a:p>
        </p:txBody>
      </p:sp>
    </p:spTree>
    <p:extLst>
      <p:ext uri="{BB962C8B-B14F-4D97-AF65-F5344CB8AC3E}">
        <p14:creationId xmlns:p14="http://schemas.microsoft.com/office/powerpoint/2010/main" val="33465813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pPr rtl="0"/>
            <a:fld id="{A89C7E07-3C67-C64C-8DA0-0404F6303970}" type="slidenum">
              <a:rPr lang="en-GB" smtClean="0"/>
              <a:t>2</a:t>
            </a:fld>
            <a:endParaRPr lang="en-GB"/>
          </a:p>
        </p:txBody>
      </p:sp>
    </p:spTree>
    <p:extLst>
      <p:ext uri="{BB962C8B-B14F-4D97-AF65-F5344CB8AC3E}">
        <p14:creationId xmlns:p14="http://schemas.microsoft.com/office/powerpoint/2010/main" val="44815268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hlinkClick r:id="rId3"/>
              </a:rPr>
              <a:t>Sexual abuse | NSPCC</a:t>
            </a:r>
            <a:endParaRPr lang="en-GB" dirty="0"/>
          </a:p>
          <a:p>
            <a:endParaRPr lang="en-GB" dirty="0"/>
          </a:p>
        </p:txBody>
      </p:sp>
      <p:sp>
        <p:nvSpPr>
          <p:cNvPr id="4" name="Slide Number Placeholder 3"/>
          <p:cNvSpPr>
            <a:spLocks noGrp="1"/>
          </p:cNvSpPr>
          <p:nvPr>
            <p:ph type="sldNum" sz="quarter" idx="5"/>
          </p:nvPr>
        </p:nvSpPr>
        <p:spPr/>
        <p:txBody>
          <a:bodyPr/>
          <a:lstStyle/>
          <a:p>
            <a:pPr rtl="0"/>
            <a:fld id="{A89C7E07-3C67-C64C-8DA0-0404F6303970}" type="slidenum">
              <a:rPr lang="en-GB" noProof="0" smtClean="0"/>
              <a:t>3</a:t>
            </a:fld>
            <a:endParaRPr lang="en-GB" noProof="0"/>
          </a:p>
        </p:txBody>
      </p:sp>
    </p:spTree>
    <p:extLst>
      <p:ext uri="{BB962C8B-B14F-4D97-AF65-F5344CB8AC3E}">
        <p14:creationId xmlns:p14="http://schemas.microsoft.com/office/powerpoint/2010/main" val="377358474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rtl="0"/>
            <a:fld id="{A89C7E07-3C67-C64C-8DA0-0404F6303970}" type="slidenum">
              <a:rPr lang="en-GB" noProof="0" smtClean="0"/>
              <a:t>6</a:t>
            </a:fld>
            <a:endParaRPr lang="en-GB" noProof="0"/>
          </a:p>
        </p:txBody>
      </p:sp>
    </p:spTree>
    <p:extLst>
      <p:ext uri="{BB962C8B-B14F-4D97-AF65-F5344CB8AC3E}">
        <p14:creationId xmlns:p14="http://schemas.microsoft.com/office/powerpoint/2010/main" val="173890791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D9A5FB-CCF6-F1AF-1DAA-3E03CC0064F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F8FD8E1-29EB-71D6-6737-D2CB980F66F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9D6C4DE-A727-4762-A7D9-C90F007AFBF1}"/>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b="1" dirty="0">
                <a:effectLst/>
                <a:latin typeface="Aptos" panose="020B0004020202020204" pitchFamily="34" charset="0"/>
                <a:ea typeface="Aptos" panose="020B0004020202020204" pitchFamily="34" charset="0"/>
                <a:cs typeface="Aptos" panose="020B0004020202020204" pitchFamily="34" charset="0"/>
              </a:rPr>
              <a:t>(Association for the Treatment of Sexual Abusers (ATSA), 2017; Boyd &amp; Bromfield, 2006; Hackett, 2014; </a:t>
            </a:r>
            <a:r>
              <a:rPr lang="en-GB" sz="1200" b="1" dirty="0" err="1">
                <a:effectLst/>
                <a:latin typeface="Aptos" panose="020B0004020202020204" pitchFamily="34" charset="0"/>
                <a:ea typeface="Aptos" panose="020B0004020202020204" pitchFamily="34" charset="0"/>
                <a:cs typeface="Aptos" panose="020B0004020202020204" pitchFamily="34" charset="0"/>
              </a:rPr>
              <a:t>Shawler</a:t>
            </a:r>
            <a:r>
              <a:rPr lang="en-GB" sz="1200" b="1" dirty="0">
                <a:effectLst/>
                <a:latin typeface="Aptos" panose="020B0004020202020204" pitchFamily="34" charset="0"/>
                <a:ea typeface="Aptos" panose="020B0004020202020204" pitchFamily="34" charset="0"/>
                <a:cs typeface="Aptos" panose="020B0004020202020204" pitchFamily="34" charset="0"/>
              </a:rPr>
              <a:t> et al., 2019).</a:t>
            </a:r>
          </a:p>
          <a:p>
            <a:endParaRPr lang="en-GB" dirty="0"/>
          </a:p>
        </p:txBody>
      </p:sp>
      <p:sp>
        <p:nvSpPr>
          <p:cNvPr id="4" name="Slide Number Placeholder 3">
            <a:extLst>
              <a:ext uri="{FF2B5EF4-FFF2-40B4-BE49-F238E27FC236}">
                <a16:creationId xmlns:a16="http://schemas.microsoft.com/office/drawing/2014/main" id="{95CF2C20-102C-7200-557B-14B3B2AD4C1B}"/>
              </a:ext>
            </a:extLst>
          </p:cNvPr>
          <p:cNvSpPr>
            <a:spLocks noGrp="1"/>
          </p:cNvSpPr>
          <p:nvPr>
            <p:ph type="sldNum" sz="quarter" idx="5"/>
          </p:nvPr>
        </p:nvSpPr>
        <p:spPr/>
        <p:txBody>
          <a:bodyPr/>
          <a:lstStyle/>
          <a:p>
            <a:pPr rtl="0"/>
            <a:fld id="{A89C7E07-3C67-C64C-8DA0-0404F6303970}" type="slidenum">
              <a:rPr lang="en-GB" noProof="0" smtClean="0"/>
              <a:t>7</a:t>
            </a:fld>
            <a:endParaRPr lang="en-GB" noProof="0"/>
          </a:p>
        </p:txBody>
      </p:sp>
    </p:spTree>
    <p:extLst>
      <p:ext uri="{BB962C8B-B14F-4D97-AF65-F5344CB8AC3E}">
        <p14:creationId xmlns:p14="http://schemas.microsoft.com/office/powerpoint/2010/main" val="228445912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rtl="0"/>
            <a:fld id="{A89C7E07-3C67-C64C-8DA0-0404F6303970}" type="slidenum">
              <a:rPr lang="en-GB" noProof="0" smtClean="0"/>
              <a:t>10</a:t>
            </a:fld>
            <a:endParaRPr lang="en-GB" noProof="0"/>
          </a:p>
        </p:txBody>
      </p:sp>
    </p:spTree>
    <p:extLst>
      <p:ext uri="{BB962C8B-B14F-4D97-AF65-F5344CB8AC3E}">
        <p14:creationId xmlns:p14="http://schemas.microsoft.com/office/powerpoint/2010/main" val="84092947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0" i="0" dirty="0" err="1">
                <a:solidFill>
                  <a:srgbClr val="666666"/>
                </a:solidFill>
                <a:effectLst/>
                <a:latin typeface="NSPCC-Regular"/>
              </a:rPr>
              <a:t>Allnock</a:t>
            </a:r>
            <a:r>
              <a:rPr lang="en-GB" b="0" i="0" dirty="0">
                <a:solidFill>
                  <a:srgbClr val="666666"/>
                </a:solidFill>
                <a:effectLst/>
                <a:latin typeface="NSPCC-Regular"/>
              </a:rPr>
              <a:t>, D. and Miller, P (2013) </a:t>
            </a:r>
            <a:r>
              <a:rPr lang="en-GB" b="0" i="0" u="none" strike="noStrike" dirty="0">
                <a:solidFill>
                  <a:srgbClr val="108633"/>
                </a:solidFill>
                <a:effectLst/>
                <a:latin typeface="NSPCC-Regular"/>
                <a:hlinkClick r:id="rId3" tooltip="No one noticed, no one heard: a study of disclosures of childhood abuse."/>
              </a:rPr>
              <a:t>No one noticed, no one heard: a study of disclosures of childhood abuse.</a:t>
            </a:r>
            <a:r>
              <a:rPr lang="en-GB" b="0" i="0" dirty="0">
                <a:solidFill>
                  <a:srgbClr val="666666"/>
                </a:solidFill>
                <a:effectLst/>
                <a:latin typeface="NSPCC-Regular"/>
              </a:rPr>
              <a:t> London: NSPCC.</a:t>
            </a:r>
            <a:endParaRPr lang="en-GB" dirty="0"/>
          </a:p>
        </p:txBody>
      </p:sp>
      <p:sp>
        <p:nvSpPr>
          <p:cNvPr id="4" name="Slide Number Placeholder 3"/>
          <p:cNvSpPr>
            <a:spLocks noGrp="1"/>
          </p:cNvSpPr>
          <p:nvPr>
            <p:ph type="sldNum" sz="quarter" idx="5"/>
          </p:nvPr>
        </p:nvSpPr>
        <p:spPr/>
        <p:txBody>
          <a:bodyPr/>
          <a:lstStyle/>
          <a:p>
            <a:pPr rtl="0"/>
            <a:fld id="{A89C7E07-3C67-C64C-8DA0-0404F6303970}" type="slidenum">
              <a:rPr lang="en-GB" noProof="0" smtClean="0"/>
              <a:t>13</a:t>
            </a:fld>
            <a:endParaRPr lang="en-GB" noProof="0"/>
          </a:p>
        </p:txBody>
      </p:sp>
    </p:spTree>
    <p:extLst>
      <p:ext uri="{BB962C8B-B14F-4D97-AF65-F5344CB8AC3E}">
        <p14:creationId xmlns:p14="http://schemas.microsoft.com/office/powerpoint/2010/main" val="46166412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rtl="0"/>
            <a:fld id="{A89C7E07-3C67-C64C-8DA0-0404F6303970}" type="slidenum">
              <a:rPr lang="en-GB" noProof="0" smtClean="0"/>
              <a:t>14</a:t>
            </a:fld>
            <a:endParaRPr lang="en-GB" noProof="0"/>
          </a:p>
        </p:txBody>
      </p:sp>
    </p:spTree>
    <p:extLst>
      <p:ext uri="{BB962C8B-B14F-4D97-AF65-F5344CB8AC3E}">
        <p14:creationId xmlns:p14="http://schemas.microsoft.com/office/powerpoint/2010/main" val="329885208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rtl="0"/>
            <a:fld id="{A89C7E07-3C67-C64C-8DA0-0404F6303970}" type="slidenum">
              <a:rPr lang="en-GB" noProof="0" smtClean="0"/>
              <a:t>16</a:t>
            </a:fld>
            <a:endParaRPr lang="en-GB" noProof="0"/>
          </a:p>
        </p:txBody>
      </p:sp>
    </p:spTree>
    <p:extLst>
      <p:ext uri="{BB962C8B-B14F-4D97-AF65-F5344CB8AC3E}">
        <p14:creationId xmlns:p14="http://schemas.microsoft.com/office/powerpoint/2010/main" val="241793432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pPr rtl="0"/>
            <a:fld id="{8AC5E797-DDC7-4716-ABC9-2C172A510C23}" type="datetime3">
              <a:rPr lang="en-GB" noProof="0" smtClean="0">
                <a:latin typeface="+mn-lt"/>
              </a:rPr>
              <a:t>4 December, 2025</a:t>
            </a:fld>
            <a:endParaRPr lang="en-GB" noProof="0">
              <a:latin typeface="+mn-lt"/>
            </a:endParaRPr>
          </a:p>
        </p:txBody>
      </p:sp>
      <p:sp>
        <p:nvSpPr>
          <p:cNvPr id="5" name="Footer Placeholder 4"/>
          <p:cNvSpPr>
            <a:spLocks noGrp="1"/>
          </p:cNvSpPr>
          <p:nvPr>
            <p:ph type="ftr" sz="quarter" idx="11"/>
          </p:nvPr>
        </p:nvSpPr>
        <p:spPr/>
        <p:txBody>
          <a:bodyPr/>
          <a:lstStyle/>
          <a:p>
            <a:pPr rtl="0"/>
            <a:r>
              <a:rPr lang="en-GB" noProof="0"/>
              <a:t>Annual Review</a:t>
            </a:r>
            <a:endParaRPr lang="en-GB" b="0" noProof="0"/>
          </a:p>
        </p:txBody>
      </p:sp>
      <p:sp>
        <p:nvSpPr>
          <p:cNvPr id="6" name="Slide Number Placeholder 5"/>
          <p:cNvSpPr>
            <a:spLocks noGrp="1"/>
          </p:cNvSpPr>
          <p:nvPr>
            <p:ph type="sldNum" sz="quarter" idx="12"/>
          </p:nvPr>
        </p:nvSpPr>
        <p:spPr/>
        <p:txBody>
          <a:bodyPr/>
          <a:lstStyle/>
          <a:p>
            <a:pPr rtl="0"/>
            <a:fld id="{294A09A9-5501-47C1-A89A-A340965A2BE2}" type="slidenum">
              <a:rPr lang="en-GB" noProof="0" smtClean="0"/>
              <a:pPr/>
              <a:t>‹#›</a:t>
            </a:fld>
            <a:endParaRPr lang="en-GB" noProof="0">
              <a:latin typeface="+mn-lt"/>
            </a:endParaRPr>
          </a:p>
        </p:txBody>
      </p:sp>
    </p:spTree>
    <p:extLst>
      <p:ext uri="{BB962C8B-B14F-4D97-AF65-F5344CB8AC3E}">
        <p14:creationId xmlns:p14="http://schemas.microsoft.com/office/powerpoint/2010/main" val="4130991363"/>
      </p:ext>
    </p:extLst>
  </p:cSld>
  <p:clrMapOvr>
    <a:masterClrMapping/>
  </p:clrMapOvr>
  <p:hf hdr="0"/>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rtl="0"/>
            <a:fld id="{8AC5E797-DDC7-4716-ABC9-2C172A510C23}" type="datetime3">
              <a:rPr lang="en-GB" noProof="0" smtClean="0">
                <a:latin typeface="+mn-lt"/>
              </a:rPr>
              <a:t>4 December, 2025</a:t>
            </a:fld>
            <a:endParaRPr lang="en-GB" noProof="0">
              <a:latin typeface="+mn-lt"/>
            </a:endParaRPr>
          </a:p>
        </p:txBody>
      </p:sp>
      <p:sp>
        <p:nvSpPr>
          <p:cNvPr id="5" name="Footer Placeholder 4"/>
          <p:cNvSpPr>
            <a:spLocks noGrp="1"/>
          </p:cNvSpPr>
          <p:nvPr>
            <p:ph type="ftr" sz="quarter" idx="11"/>
          </p:nvPr>
        </p:nvSpPr>
        <p:spPr/>
        <p:txBody>
          <a:bodyPr/>
          <a:lstStyle/>
          <a:p>
            <a:pPr rtl="0"/>
            <a:r>
              <a:rPr lang="en-GB" noProof="0"/>
              <a:t>Annual Review</a:t>
            </a:r>
            <a:endParaRPr lang="en-GB" b="0" noProof="0"/>
          </a:p>
        </p:txBody>
      </p:sp>
      <p:sp>
        <p:nvSpPr>
          <p:cNvPr id="6" name="Slide Number Placeholder 5"/>
          <p:cNvSpPr>
            <a:spLocks noGrp="1"/>
          </p:cNvSpPr>
          <p:nvPr>
            <p:ph type="sldNum" sz="quarter" idx="12"/>
          </p:nvPr>
        </p:nvSpPr>
        <p:spPr/>
        <p:txBody>
          <a:bodyPr/>
          <a:lstStyle/>
          <a:p>
            <a:pPr rtl="0"/>
            <a:fld id="{294A09A9-5501-47C1-A89A-A340965A2BE2}" type="slidenum">
              <a:rPr lang="en-GB" noProof="0" smtClean="0"/>
              <a:pPr/>
              <a:t>‹#›</a:t>
            </a:fld>
            <a:endParaRPr lang="en-GB" noProof="0">
              <a:latin typeface="+mn-lt"/>
            </a:endParaRPr>
          </a:p>
        </p:txBody>
      </p:sp>
    </p:spTree>
    <p:extLst>
      <p:ext uri="{BB962C8B-B14F-4D97-AF65-F5344CB8AC3E}">
        <p14:creationId xmlns:p14="http://schemas.microsoft.com/office/powerpoint/2010/main" val="24082939"/>
      </p:ext>
    </p:extLst>
  </p:cSld>
  <p:clrMapOvr>
    <a:masterClrMapping/>
  </p:clrMapOvr>
  <p:hf hdr="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rtl="0"/>
            <a:fld id="{8AC5E797-DDC7-4716-ABC9-2C172A510C23}" type="datetime3">
              <a:rPr lang="en-GB" noProof="0" smtClean="0">
                <a:latin typeface="+mn-lt"/>
              </a:rPr>
              <a:t>4 December, 2025</a:t>
            </a:fld>
            <a:endParaRPr lang="en-GB" noProof="0">
              <a:latin typeface="+mn-lt"/>
            </a:endParaRPr>
          </a:p>
        </p:txBody>
      </p:sp>
      <p:sp>
        <p:nvSpPr>
          <p:cNvPr id="5" name="Footer Placeholder 4"/>
          <p:cNvSpPr>
            <a:spLocks noGrp="1"/>
          </p:cNvSpPr>
          <p:nvPr>
            <p:ph type="ftr" sz="quarter" idx="11"/>
          </p:nvPr>
        </p:nvSpPr>
        <p:spPr/>
        <p:txBody>
          <a:bodyPr/>
          <a:lstStyle/>
          <a:p>
            <a:pPr rtl="0"/>
            <a:r>
              <a:rPr lang="en-GB" noProof="0"/>
              <a:t>Annual Review</a:t>
            </a:r>
            <a:endParaRPr lang="en-GB" b="0" noProof="0"/>
          </a:p>
        </p:txBody>
      </p:sp>
      <p:sp>
        <p:nvSpPr>
          <p:cNvPr id="6" name="Slide Number Placeholder 5"/>
          <p:cNvSpPr>
            <a:spLocks noGrp="1"/>
          </p:cNvSpPr>
          <p:nvPr>
            <p:ph type="sldNum" sz="quarter" idx="12"/>
          </p:nvPr>
        </p:nvSpPr>
        <p:spPr/>
        <p:txBody>
          <a:bodyPr/>
          <a:lstStyle/>
          <a:p>
            <a:pPr rtl="0"/>
            <a:fld id="{294A09A9-5501-47C1-A89A-A340965A2BE2}" type="slidenum">
              <a:rPr lang="en-GB" noProof="0" smtClean="0"/>
              <a:pPr/>
              <a:t>‹#›</a:t>
            </a:fld>
            <a:endParaRPr lang="en-GB" noProof="0">
              <a:latin typeface="+mn-lt"/>
            </a:endParaRPr>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916925567"/>
      </p:ext>
    </p:extLst>
  </p:cSld>
  <p:clrMapOvr>
    <a:masterClrMapping/>
  </p:clrMapOvr>
  <p:hf hdr="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rtl="0"/>
            <a:fld id="{8AC5E797-DDC7-4716-ABC9-2C172A510C23}" type="datetime3">
              <a:rPr lang="en-GB" noProof="0" smtClean="0">
                <a:latin typeface="+mn-lt"/>
              </a:rPr>
              <a:t>4 December, 2025</a:t>
            </a:fld>
            <a:endParaRPr lang="en-GB" noProof="0">
              <a:latin typeface="+mn-lt"/>
            </a:endParaRPr>
          </a:p>
        </p:txBody>
      </p:sp>
      <p:sp>
        <p:nvSpPr>
          <p:cNvPr id="5" name="Footer Placeholder 4"/>
          <p:cNvSpPr>
            <a:spLocks noGrp="1"/>
          </p:cNvSpPr>
          <p:nvPr>
            <p:ph type="ftr" sz="quarter" idx="11"/>
          </p:nvPr>
        </p:nvSpPr>
        <p:spPr/>
        <p:txBody>
          <a:bodyPr/>
          <a:lstStyle/>
          <a:p>
            <a:pPr rtl="0"/>
            <a:r>
              <a:rPr lang="en-GB" noProof="0"/>
              <a:t>Annual Review</a:t>
            </a:r>
            <a:endParaRPr lang="en-GB" b="0" noProof="0"/>
          </a:p>
        </p:txBody>
      </p:sp>
      <p:sp>
        <p:nvSpPr>
          <p:cNvPr id="6" name="Slide Number Placeholder 5"/>
          <p:cNvSpPr>
            <a:spLocks noGrp="1"/>
          </p:cNvSpPr>
          <p:nvPr>
            <p:ph type="sldNum" sz="quarter" idx="12"/>
          </p:nvPr>
        </p:nvSpPr>
        <p:spPr/>
        <p:txBody>
          <a:bodyPr/>
          <a:lstStyle/>
          <a:p>
            <a:pPr rtl="0"/>
            <a:fld id="{294A09A9-5501-47C1-A89A-A340965A2BE2}" type="slidenum">
              <a:rPr lang="en-GB" noProof="0" smtClean="0"/>
              <a:pPr/>
              <a:t>‹#›</a:t>
            </a:fld>
            <a:endParaRPr lang="en-GB" noProof="0">
              <a:latin typeface="+mn-lt"/>
            </a:endParaRPr>
          </a:p>
        </p:txBody>
      </p:sp>
    </p:spTree>
    <p:extLst>
      <p:ext uri="{BB962C8B-B14F-4D97-AF65-F5344CB8AC3E}">
        <p14:creationId xmlns:p14="http://schemas.microsoft.com/office/powerpoint/2010/main" val="1633265460"/>
      </p:ext>
    </p:extLst>
  </p:cSld>
  <p:clrMapOvr>
    <a:masterClrMapping/>
  </p:clrMapOvr>
  <p:hf hdr="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rtl="0"/>
            <a:fld id="{8AC5E797-DDC7-4716-ABC9-2C172A510C23}" type="datetime3">
              <a:rPr lang="en-GB" noProof="0" smtClean="0">
                <a:latin typeface="+mn-lt"/>
              </a:rPr>
              <a:t>4 December, 2025</a:t>
            </a:fld>
            <a:endParaRPr lang="en-GB" noProof="0">
              <a:latin typeface="+mn-lt"/>
            </a:endParaRPr>
          </a:p>
        </p:txBody>
      </p:sp>
      <p:sp>
        <p:nvSpPr>
          <p:cNvPr id="5" name="Footer Placeholder 4"/>
          <p:cNvSpPr>
            <a:spLocks noGrp="1"/>
          </p:cNvSpPr>
          <p:nvPr>
            <p:ph type="ftr" sz="quarter" idx="11"/>
          </p:nvPr>
        </p:nvSpPr>
        <p:spPr/>
        <p:txBody>
          <a:bodyPr/>
          <a:lstStyle/>
          <a:p>
            <a:pPr rtl="0"/>
            <a:r>
              <a:rPr lang="en-GB" noProof="0"/>
              <a:t>Annual Review</a:t>
            </a:r>
            <a:endParaRPr lang="en-GB" b="0" noProof="0"/>
          </a:p>
        </p:txBody>
      </p:sp>
      <p:sp>
        <p:nvSpPr>
          <p:cNvPr id="6" name="Slide Number Placeholder 5"/>
          <p:cNvSpPr>
            <a:spLocks noGrp="1"/>
          </p:cNvSpPr>
          <p:nvPr>
            <p:ph type="sldNum" sz="quarter" idx="12"/>
          </p:nvPr>
        </p:nvSpPr>
        <p:spPr/>
        <p:txBody>
          <a:bodyPr/>
          <a:lstStyle/>
          <a:p>
            <a:pPr rtl="0"/>
            <a:fld id="{294A09A9-5501-47C1-A89A-A340965A2BE2}" type="slidenum">
              <a:rPr lang="en-GB" noProof="0" smtClean="0"/>
              <a:pPr/>
              <a:t>‹#›</a:t>
            </a:fld>
            <a:endParaRPr lang="en-GB" noProof="0">
              <a:latin typeface="+mn-lt"/>
            </a:endParaRPr>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826660307"/>
      </p:ext>
    </p:extLst>
  </p:cSld>
  <p:clrMapOvr>
    <a:masterClrMapping/>
  </p:clrMapOvr>
  <p:hf hdr="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rtl="0"/>
            <a:fld id="{8AC5E797-DDC7-4716-ABC9-2C172A510C23}" type="datetime3">
              <a:rPr lang="en-GB" noProof="0" smtClean="0">
                <a:latin typeface="+mn-lt"/>
              </a:rPr>
              <a:t>4 December, 2025</a:t>
            </a:fld>
            <a:endParaRPr lang="en-GB" noProof="0">
              <a:latin typeface="+mn-lt"/>
            </a:endParaRPr>
          </a:p>
        </p:txBody>
      </p:sp>
      <p:sp>
        <p:nvSpPr>
          <p:cNvPr id="5" name="Footer Placeholder 4"/>
          <p:cNvSpPr>
            <a:spLocks noGrp="1"/>
          </p:cNvSpPr>
          <p:nvPr>
            <p:ph type="ftr" sz="quarter" idx="11"/>
          </p:nvPr>
        </p:nvSpPr>
        <p:spPr/>
        <p:txBody>
          <a:bodyPr/>
          <a:lstStyle/>
          <a:p>
            <a:pPr rtl="0"/>
            <a:r>
              <a:rPr lang="en-GB" noProof="0"/>
              <a:t>Annual Review</a:t>
            </a:r>
            <a:endParaRPr lang="en-GB" b="0" noProof="0"/>
          </a:p>
        </p:txBody>
      </p:sp>
      <p:sp>
        <p:nvSpPr>
          <p:cNvPr id="6" name="Slide Number Placeholder 5"/>
          <p:cNvSpPr>
            <a:spLocks noGrp="1"/>
          </p:cNvSpPr>
          <p:nvPr>
            <p:ph type="sldNum" sz="quarter" idx="12"/>
          </p:nvPr>
        </p:nvSpPr>
        <p:spPr/>
        <p:txBody>
          <a:bodyPr/>
          <a:lstStyle/>
          <a:p>
            <a:pPr rtl="0"/>
            <a:fld id="{294A09A9-5501-47C1-A89A-A340965A2BE2}" type="slidenum">
              <a:rPr lang="en-GB" noProof="0" smtClean="0"/>
              <a:pPr/>
              <a:t>‹#›</a:t>
            </a:fld>
            <a:endParaRPr lang="en-GB" noProof="0">
              <a:latin typeface="+mn-lt"/>
            </a:endParaRPr>
          </a:p>
        </p:txBody>
      </p:sp>
    </p:spTree>
    <p:extLst>
      <p:ext uri="{BB962C8B-B14F-4D97-AF65-F5344CB8AC3E}">
        <p14:creationId xmlns:p14="http://schemas.microsoft.com/office/powerpoint/2010/main" val="1653722715"/>
      </p:ext>
    </p:extLst>
  </p:cSld>
  <p:clrMapOvr>
    <a:masterClrMapping/>
  </p:clrMapOvr>
  <p:hf hdr="0"/>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rtl="0"/>
            <a:fld id="{8AC5E797-DDC7-4716-ABC9-2C172A510C23}" type="datetime3">
              <a:rPr lang="en-GB" noProof="0" smtClean="0">
                <a:latin typeface="+mn-lt"/>
              </a:rPr>
              <a:t>4 December, 2025</a:t>
            </a:fld>
            <a:endParaRPr lang="en-GB" noProof="0">
              <a:latin typeface="+mn-lt"/>
            </a:endParaRPr>
          </a:p>
        </p:txBody>
      </p:sp>
      <p:sp>
        <p:nvSpPr>
          <p:cNvPr id="5" name="Footer Placeholder 4"/>
          <p:cNvSpPr>
            <a:spLocks noGrp="1"/>
          </p:cNvSpPr>
          <p:nvPr>
            <p:ph type="ftr" sz="quarter" idx="11"/>
          </p:nvPr>
        </p:nvSpPr>
        <p:spPr/>
        <p:txBody>
          <a:bodyPr/>
          <a:lstStyle/>
          <a:p>
            <a:pPr rtl="0"/>
            <a:r>
              <a:rPr lang="en-GB" noProof="0"/>
              <a:t>Annual Review</a:t>
            </a:r>
            <a:endParaRPr lang="en-GB" b="0" noProof="0"/>
          </a:p>
        </p:txBody>
      </p:sp>
      <p:sp>
        <p:nvSpPr>
          <p:cNvPr id="6" name="Slide Number Placeholder 5"/>
          <p:cNvSpPr>
            <a:spLocks noGrp="1"/>
          </p:cNvSpPr>
          <p:nvPr>
            <p:ph type="sldNum" sz="quarter" idx="12"/>
          </p:nvPr>
        </p:nvSpPr>
        <p:spPr/>
        <p:txBody>
          <a:bodyPr/>
          <a:lstStyle/>
          <a:p>
            <a:pPr rtl="0"/>
            <a:fld id="{294A09A9-5501-47C1-A89A-A340965A2BE2}" type="slidenum">
              <a:rPr lang="en-GB" noProof="0" smtClean="0"/>
              <a:pPr/>
              <a:t>‹#›</a:t>
            </a:fld>
            <a:endParaRPr lang="en-GB" noProof="0">
              <a:latin typeface="+mn-lt"/>
            </a:endParaRPr>
          </a:p>
        </p:txBody>
      </p:sp>
    </p:spTree>
    <p:extLst>
      <p:ext uri="{BB962C8B-B14F-4D97-AF65-F5344CB8AC3E}">
        <p14:creationId xmlns:p14="http://schemas.microsoft.com/office/powerpoint/2010/main" val="3624741935"/>
      </p:ext>
    </p:extLst>
  </p:cSld>
  <p:clrMapOvr>
    <a:masterClrMapping/>
  </p:clrMapOvr>
  <p:hf hdr="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rtl="0"/>
            <a:fld id="{8AC5E797-DDC7-4716-ABC9-2C172A510C23}" type="datetime3">
              <a:rPr lang="en-GB" noProof="0" smtClean="0">
                <a:latin typeface="+mn-lt"/>
              </a:rPr>
              <a:t>4 December, 2025</a:t>
            </a:fld>
            <a:endParaRPr lang="en-GB" noProof="0">
              <a:latin typeface="+mn-lt"/>
            </a:endParaRPr>
          </a:p>
        </p:txBody>
      </p:sp>
      <p:sp>
        <p:nvSpPr>
          <p:cNvPr id="5" name="Footer Placeholder 4"/>
          <p:cNvSpPr>
            <a:spLocks noGrp="1"/>
          </p:cNvSpPr>
          <p:nvPr>
            <p:ph type="ftr" sz="quarter" idx="11"/>
          </p:nvPr>
        </p:nvSpPr>
        <p:spPr/>
        <p:txBody>
          <a:bodyPr/>
          <a:lstStyle/>
          <a:p>
            <a:pPr rtl="0"/>
            <a:r>
              <a:rPr lang="en-GB" noProof="0"/>
              <a:t>Annual Review</a:t>
            </a:r>
            <a:endParaRPr lang="en-GB" b="0" noProof="0"/>
          </a:p>
        </p:txBody>
      </p:sp>
      <p:sp>
        <p:nvSpPr>
          <p:cNvPr id="6" name="Slide Number Placeholder 5"/>
          <p:cNvSpPr>
            <a:spLocks noGrp="1"/>
          </p:cNvSpPr>
          <p:nvPr>
            <p:ph type="sldNum" sz="quarter" idx="12"/>
          </p:nvPr>
        </p:nvSpPr>
        <p:spPr/>
        <p:txBody>
          <a:bodyPr/>
          <a:lstStyle/>
          <a:p>
            <a:pPr rtl="0"/>
            <a:fld id="{294A09A9-5501-47C1-A89A-A340965A2BE2}" type="slidenum">
              <a:rPr lang="en-GB" noProof="0" smtClean="0"/>
              <a:pPr/>
              <a:t>‹#›</a:t>
            </a:fld>
            <a:endParaRPr lang="en-GB" noProof="0">
              <a:latin typeface="+mn-lt"/>
            </a:endParaRPr>
          </a:p>
        </p:txBody>
      </p:sp>
    </p:spTree>
    <p:extLst>
      <p:ext uri="{BB962C8B-B14F-4D97-AF65-F5344CB8AC3E}">
        <p14:creationId xmlns:p14="http://schemas.microsoft.com/office/powerpoint/2010/main" val="1023099119"/>
      </p:ext>
    </p:extLst>
  </p:cSld>
  <p:clrMapOvr>
    <a:masterClrMapping/>
  </p:clrMapOvr>
  <p:hf hdr="0"/>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Titl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B6987D-0137-DE42-B76B-FF621E808D90}"/>
              </a:ext>
            </a:extLst>
          </p:cNvPr>
          <p:cNvSpPr>
            <a:spLocks noGrp="1"/>
          </p:cNvSpPr>
          <p:nvPr>
            <p:ph type="ctrTitle"/>
          </p:nvPr>
        </p:nvSpPr>
        <p:spPr>
          <a:xfrm>
            <a:off x="6367054" y="2116182"/>
            <a:ext cx="5491571" cy="1514019"/>
          </a:xfrm>
          <a:prstGeom prst="rect">
            <a:avLst/>
          </a:prstGeom>
        </p:spPr>
        <p:txBody>
          <a:bodyPr lIns="0" tIns="0" rIns="0" bIns="0" rtlCol="0" anchor="b">
            <a:noAutofit/>
          </a:bodyPr>
          <a:lstStyle>
            <a:lvl1pPr algn="l">
              <a:defRPr sz="6000" b="1" i="0" spc="100" baseline="0">
                <a:solidFill>
                  <a:schemeClr val="bg1"/>
                </a:solidFill>
                <a:latin typeface="+mj-lt"/>
              </a:defRPr>
            </a:lvl1pPr>
          </a:lstStyle>
          <a:p>
            <a:pPr rtl="0"/>
            <a:r>
              <a:rPr lang="en-US" noProof="0"/>
              <a:t>Click to edit Master title style</a:t>
            </a:r>
            <a:endParaRPr lang="en-GB" noProof="0" dirty="0"/>
          </a:p>
        </p:txBody>
      </p:sp>
      <p:grpSp>
        <p:nvGrpSpPr>
          <p:cNvPr id="9" name="Group 8">
            <a:extLst>
              <a:ext uri="{FF2B5EF4-FFF2-40B4-BE49-F238E27FC236}">
                <a16:creationId xmlns:a16="http://schemas.microsoft.com/office/drawing/2014/main" id="{C26C18C3-ED25-DD4B-BA72-24932D54DE37}"/>
              </a:ext>
            </a:extLst>
          </p:cNvPr>
          <p:cNvGrpSpPr>
            <a:grpSpLocks/>
          </p:cNvGrpSpPr>
          <p:nvPr userDrawn="1"/>
        </p:nvGrpSpPr>
        <p:grpSpPr bwMode="auto">
          <a:xfrm>
            <a:off x="1" y="758752"/>
            <a:ext cx="6099248" cy="6099248"/>
            <a:chOff x="0" y="12289"/>
            <a:chExt cx="3550" cy="3551"/>
          </a:xfrm>
        </p:grpSpPr>
        <p:sp>
          <p:nvSpPr>
            <p:cNvPr id="10" name="Freeform 9">
              <a:extLst>
                <a:ext uri="{FF2B5EF4-FFF2-40B4-BE49-F238E27FC236}">
                  <a16:creationId xmlns:a16="http://schemas.microsoft.com/office/drawing/2014/main" id="{C07CC263-2515-F147-8CC5-F8E9FF9FA8E4}"/>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p>
              <a:pPr rtl="0"/>
              <a:endParaRPr lang="en-GB" noProof="0" dirty="0"/>
            </a:p>
          </p:txBody>
        </p:sp>
        <p:sp>
          <p:nvSpPr>
            <p:cNvPr id="11" name="Freeform 10">
              <a:extLst>
                <a:ext uri="{FF2B5EF4-FFF2-40B4-BE49-F238E27FC236}">
                  <a16:creationId xmlns:a16="http://schemas.microsoft.com/office/drawing/2014/main" id="{43B40037-7481-524B-8685-404D965690F2}"/>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p>
              <a:pPr rtl="0"/>
              <a:endParaRPr lang="en-GB" noProof="0" dirty="0"/>
            </a:p>
          </p:txBody>
        </p:sp>
        <p:sp>
          <p:nvSpPr>
            <p:cNvPr id="12" name="Freeform 11">
              <a:extLst>
                <a:ext uri="{FF2B5EF4-FFF2-40B4-BE49-F238E27FC236}">
                  <a16:creationId xmlns:a16="http://schemas.microsoft.com/office/drawing/2014/main" id="{7B759713-8408-EE47-9394-3DA6F5E4B624}"/>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p>
              <a:pPr rtl="0"/>
              <a:endParaRPr lang="en-GB" noProof="0" dirty="0"/>
            </a:p>
          </p:txBody>
        </p:sp>
      </p:grpSp>
      <p:sp>
        <p:nvSpPr>
          <p:cNvPr id="18" name="Text Placeholder 29">
            <a:extLst>
              <a:ext uri="{FF2B5EF4-FFF2-40B4-BE49-F238E27FC236}">
                <a16:creationId xmlns:a16="http://schemas.microsoft.com/office/drawing/2014/main" id="{276A9CD7-E675-3048-86D3-3546A2F6B456}"/>
              </a:ext>
            </a:extLst>
          </p:cNvPr>
          <p:cNvSpPr>
            <a:spLocks noGrp="1"/>
          </p:cNvSpPr>
          <p:nvPr>
            <p:ph type="body" sz="quarter" idx="11"/>
          </p:nvPr>
        </p:nvSpPr>
        <p:spPr>
          <a:xfrm>
            <a:off x="6367055" y="4549553"/>
            <a:ext cx="5491570" cy="953337"/>
          </a:xfrm>
        </p:spPr>
        <p:txBody>
          <a:bodyPr lIns="0" tIns="0" rIns="0" bIns="0" rtlCol="0">
            <a:noAutofit/>
          </a:bodyPr>
          <a:lstStyle>
            <a:lvl1pPr marL="0" indent="0">
              <a:buNone/>
              <a:defRPr sz="1800" b="0" i="0">
                <a:solidFill>
                  <a:schemeClr val="tx2"/>
                </a:solidFill>
                <a:latin typeface="+mn-lt"/>
              </a:defRPr>
            </a:lvl1pPr>
            <a:lvl2pPr>
              <a:defRPr sz="4000"/>
            </a:lvl2pPr>
            <a:lvl3pPr>
              <a:defRPr sz="4000"/>
            </a:lvl3pPr>
            <a:lvl4pPr>
              <a:defRPr sz="4000"/>
            </a:lvl4pPr>
            <a:lvl5pPr>
              <a:defRPr sz="4000"/>
            </a:lvl5pPr>
          </a:lstStyle>
          <a:p>
            <a:pPr lvl="0" rtl="0"/>
            <a:r>
              <a:rPr lang="en-US" noProof="0"/>
              <a:t>Click to edit Master text styles</a:t>
            </a:r>
          </a:p>
        </p:txBody>
      </p:sp>
      <p:cxnSp>
        <p:nvCxnSpPr>
          <p:cNvPr id="13" name="Straight Connector 12">
            <a:extLst>
              <a:ext uri="{FF2B5EF4-FFF2-40B4-BE49-F238E27FC236}">
                <a16:creationId xmlns:a16="http://schemas.microsoft.com/office/drawing/2014/main" id="{A69706A2-3726-FE4E-B923-E75D48597816}"/>
              </a:ext>
            </a:extLst>
          </p:cNvPr>
          <p:cNvCxnSpPr>
            <a:cxnSpLocks/>
          </p:cNvCxnSpPr>
          <p:nvPr userDrawn="1"/>
        </p:nvCxnSpPr>
        <p:spPr>
          <a:xfrm>
            <a:off x="6367055" y="4252111"/>
            <a:ext cx="2133600" cy="3992"/>
          </a:xfrm>
          <a:prstGeom prst="line">
            <a:avLst/>
          </a:prstGeom>
          <a:ln w="101600">
            <a:solidFill>
              <a:schemeClr val="tx2"/>
            </a:solidFill>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75185930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Introduction">
    <p:spTree>
      <p:nvGrpSpPr>
        <p:cNvPr id="1" name=""/>
        <p:cNvGrpSpPr/>
        <p:nvPr/>
      </p:nvGrpSpPr>
      <p:grpSpPr>
        <a:xfrm>
          <a:off x="0" y="0"/>
          <a:ext cx="0" cy="0"/>
          <a:chOff x="0" y="0"/>
          <a:chExt cx="0" cy="0"/>
        </a:xfrm>
      </p:grpSpPr>
      <p:grpSp>
        <p:nvGrpSpPr>
          <p:cNvPr id="13" name="Group 12">
            <a:extLst>
              <a:ext uri="{FF2B5EF4-FFF2-40B4-BE49-F238E27FC236}">
                <a16:creationId xmlns:a16="http://schemas.microsoft.com/office/drawing/2014/main" id="{C82066DD-D313-D148-89C7-338EB873A730}"/>
              </a:ext>
            </a:extLst>
          </p:cNvPr>
          <p:cNvGrpSpPr>
            <a:grpSpLocks/>
          </p:cNvGrpSpPr>
          <p:nvPr userDrawn="1"/>
        </p:nvGrpSpPr>
        <p:grpSpPr bwMode="auto">
          <a:xfrm rot="16200000" flipV="1">
            <a:off x="0" y="3900132"/>
            <a:ext cx="2959226" cy="2959226"/>
            <a:chOff x="0" y="12289"/>
            <a:chExt cx="3550" cy="3551"/>
          </a:xfrm>
        </p:grpSpPr>
        <p:sp>
          <p:nvSpPr>
            <p:cNvPr id="15" name="Freeform 14">
              <a:extLst>
                <a:ext uri="{FF2B5EF4-FFF2-40B4-BE49-F238E27FC236}">
                  <a16:creationId xmlns:a16="http://schemas.microsoft.com/office/drawing/2014/main" id="{A5BBD7C7-99D1-E841-A081-6912D1F2B855}"/>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p>
              <a:pPr rtl="0"/>
              <a:endParaRPr lang="en-GB" noProof="0" dirty="0"/>
            </a:p>
          </p:txBody>
        </p:sp>
        <p:sp>
          <p:nvSpPr>
            <p:cNvPr id="16" name="Freeform 15">
              <a:extLst>
                <a:ext uri="{FF2B5EF4-FFF2-40B4-BE49-F238E27FC236}">
                  <a16:creationId xmlns:a16="http://schemas.microsoft.com/office/drawing/2014/main" id="{227A14EE-CB79-754A-8B19-EB9874B3158E}"/>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p>
              <a:pPr rtl="0"/>
              <a:endParaRPr lang="en-GB" noProof="0" dirty="0"/>
            </a:p>
          </p:txBody>
        </p:sp>
        <p:sp>
          <p:nvSpPr>
            <p:cNvPr id="19" name="Freeform 18">
              <a:extLst>
                <a:ext uri="{FF2B5EF4-FFF2-40B4-BE49-F238E27FC236}">
                  <a16:creationId xmlns:a16="http://schemas.microsoft.com/office/drawing/2014/main" id="{35B38B80-C3D3-4C47-B468-C41A8FF36F2A}"/>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p>
              <a:pPr rtl="0"/>
              <a:endParaRPr lang="en-GB" noProof="0" dirty="0"/>
            </a:p>
          </p:txBody>
        </p:sp>
      </p:grpSp>
      <p:sp>
        <p:nvSpPr>
          <p:cNvPr id="14" name="Picture Placeholder 2">
            <a:extLst>
              <a:ext uri="{FF2B5EF4-FFF2-40B4-BE49-F238E27FC236}">
                <a16:creationId xmlns:a16="http://schemas.microsoft.com/office/drawing/2014/main" id="{F0C4E8C2-3240-594A-9D5E-1BCD1AF44C5E}"/>
              </a:ext>
            </a:extLst>
          </p:cNvPr>
          <p:cNvSpPr>
            <a:spLocks noGrp="1"/>
          </p:cNvSpPr>
          <p:nvPr>
            <p:ph type="pic" sz="quarter" idx="13"/>
          </p:nvPr>
        </p:nvSpPr>
        <p:spPr>
          <a:xfrm>
            <a:off x="6096000" y="-22543"/>
            <a:ext cx="6096000" cy="6903086"/>
          </a:xfrm>
        </p:spPr>
        <p:txBody>
          <a:bodyPr rtlCol="0"/>
          <a:lstStyle/>
          <a:p>
            <a:pPr rtl="0"/>
            <a:r>
              <a:rPr lang="en-US" noProof="0"/>
              <a:t>Click icon to add picture</a:t>
            </a:r>
            <a:endParaRPr lang="en-GB" noProof="0" dirty="0"/>
          </a:p>
        </p:txBody>
      </p:sp>
      <p:sp>
        <p:nvSpPr>
          <p:cNvPr id="9" name="Title 1">
            <a:extLst>
              <a:ext uri="{FF2B5EF4-FFF2-40B4-BE49-F238E27FC236}">
                <a16:creationId xmlns:a16="http://schemas.microsoft.com/office/drawing/2014/main" id="{A5C37098-CEB2-1E45-989B-3DD92F3B1A30}"/>
              </a:ext>
            </a:extLst>
          </p:cNvPr>
          <p:cNvSpPr>
            <a:spLocks noGrp="1"/>
          </p:cNvSpPr>
          <p:nvPr>
            <p:ph type="title"/>
          </p:nvPr>
        </p:nvSpPr>
        <p:spPr>
          <a:xfrm>
            <a:off x="964023" y="879063"/>
            <a:ext cx="4941477" cy="610863"/>
          </a:xfrm>
          <a:prstGeom prst="rect">
            <a:avLst/>
          </a:prstGeom>
        </p:spPr>
        <p:txBody>
          <a:bodyPr lIns="0" tIns="0" rIns="0" bIns="0" rtlCol="0" anchor="b" anchorCtr="0">
            <a:normAutofit/>
          </a:bodyPr>
          <a:lstStyle>
            <a:lvl1pPr>
              <a:defRPr sz="4400" b="1" i="0">
                <a:latin typeface="+mj-lt"/>
              </a:defRPr>
            </a:lvl1pPr>
          </a:lstStyle>
          <a:p>
            <a:pPr rtl="0"/>
            <a:r>
              <a:rPr lang="en-US" noProof="0"/>
              <a:t>Click to edit Master title style</a:t>
            </a:r>
            <a:endParaRPr lang="en-GB" noProof="0" dirty="0"/>
          </a:p>
        </p:txBody>
      </p:sp>
      <p:cxnSp>
        <p:nvCxnSpPr>
          <p:cNvPr id="17" name="Straight Connector 16">
            <a:extLst>
              <a:ext uri="{FF2B5EF4-FFF2-40B4-BE49-F238E27FC236}">
                <a16:creationId xmlns:a16="http://schemas.microsoft.com/office/drawing/2014/main" id="{1D23F761-57FC-3649-AE84-0C3EF95EF561}"/>
              </a:ext>
            </a:extLst>
          </p:cNvPr>
          <p:cNvCxnSpPr>
            <a:cxnSpLocks/>
          </p:cNvCxnSpPr>
          <p:nvPr userDrawn="1"/>
        </p:nvCxnSpPr>
        <p:spPr>
          <a:xfrm>
            <a:off x="952500" y="1939108"/>
            <a:ext cx="2133600" cy="3992"/>
          </a:xfrm>
          <a:prstGeom prst="line">
            <a:avLst/>
          </a:prstGeom>
          <a:ln w="101600">
            <a:solidFill>
              <a:schemeClr val="tx2"/>
            </a:solidFill>
          </a:ln>
        </p:spPr>
        <p:style>
          <a:lnRef idx="1">
            <a:schemeClr val="dk1"/>
          </a:lnRef>
          <a:fillRef idx="0">
            <a:schemeClr val="dk1"/>
          </a:fillRef>
          <a:effectRef idx="0">
            <a:schemeClr val="dk1"/>
          </a:effectRef>
          <a:fontRef idx="minor">
            <a:schemeClr val="tx1"/>
          </a:fontRef>
        </p:style>
      </p:cxnSp>
      <p:sp>
        <p:nvSpPr>
          <p:cNvPr id="18" name="Text Placeholder 29">
            <a:extLst>
              <a:ext uri="{FF2B5EF4-FFF2-40B4-BE49-F238E27FC236}">
                <a16:creationId xmlns:a16="http://schemas.microsoft.com/office/drawing/2014/main" id="{E66F2BC9-2F8A-1543-9AFD-9BAB0E75B31C}"/>
              </a:ext>
            </a:extLst>
          </p:cNvPr>
          <p:cNvSpPr>
            <a:spLocks noGrp="1"/>
          </p:cNvSpPr>
          <p:nvPr>
            <p:ph type="body" sz="quarter" idx="11"/>
          </p:nvPr>
        </p:nvSpPr>
        <p:spPr>
          <a:xfrm>
            <a:off x="952499" y="2289363"/>
            <a:ext cx="4572001" cy="2795232"/>
          </a:xfrm>
        </p:spPr>
        <p:txBody>
          <a:bodyPr lIns="0" tIns="0" rIns="0" bIns="0" rtlCol="0">
            <a:noAutofit/>
          </a:bodyPr>
          <a:lstStyle>
            <a:lvl1pPr marL="0" indent="0">
              <a:lnSpc>
                <a:spcPct val="100000"/>
              </a:lnSpc>
              <a:buNone/>
              <a:defRPr sz="1600" b="0" i="0">
                <a:solidFill>
                  <a:schemeClr val="bg1"/>
                </a:solidFill>
                <a:latin typeface="+mn-lt"/>
              </a:defRPr>
            </a:lvl1pPr>
            <a:lvl2pPr>
              <a:defRPr sz="4000"/>
            </a:lvl2pPr>
            <a:lvl3pPr>
              <a:defRPr sz="4000"/>
            </a:lvl3pPr>
            <a:lvl4pPr>
              <a:defRPr sz="4000"/>
            </a:lvl4pPr>
            <a:lvl5pPr>
              <a:defRPr sz="4000"/>
            </a:lvl5pPr>
          </a:lstStyle>
          <a:p>
            <a:pPr lvl="0" rtl="0"/>
            <a:r>
              <a:rPr lang="en-US" noProof="0"/>
              <a:t>Click to edit Master text styles</a:t>
            </a:r>
          </a:p>
        </p:txBody>
      </p:sp>
      <p:sp>
        <p:nvSpPr>
          <p:cNvPr id="2" name="Date Placeholder 1">
            <a:extLst>
              <a:ext uri="{FF2B5EF4-FFF2-40B4-BE49-F238E27FC236}">
                <a16:creationId xmlns:a16="http://schemas.microsoft.com/office/drawing/2014/main" id="{CA64E0B3-57C5-4DAF-8531-F39610E77C09}"/>
              </a:ext>
            </a:extLst>
          </p:cNvPr>
          <p:cNvSpPr>
            <a:spLocks noGrp="1"/>
          </p:cNvSpPr>
          <p:nvPr>
            <p:ph type="dt" sz="half" idx="14"/>
          </p:nvPr>
        </p:nvSpPr>
        <p:spPr/>
        <p:txBody>
          <a:bodyPr rtlCol="0"/>
          <a:lstStyle/>
          <a:p>
            <a:pPr rtl="0"/>
            <a:fld id="{94200668-9301-4F8B-89F3-A4E2AEA80049}" type="datetime3">
              <a:rPr lang="en-GB" noProof="0" smtClean="0">
                <a:latin typeface="+mn-lt"/>
              </a:rPr>
              <a:t>4 December, 2025</a:t>
            </a:fld>
            <a:endParaRPr lang="en-GB" noProof="0" dirty="0">
              <a:latin typeface="+mn-lt"/>
            </a:endParaRPr>
          </a:p>
        </p:txBody>
      </p:sp>
      <p:sp>
        <p:nvSpPr>
          <p:cNvPr id="3" name="Footer Placeholder 2">
            <a:extLst>
              <a:ext uri="{FF2B5EF4-FFF2-40B4-BE49-F238E27FC236}">
                <a16:creationId xmlns:a16="http://schemas.microsoft.com/office/drawing/2014/main" id="{B7E0EC46-C626-4D58-AB64-0B3B850D1482}"/>
              </a:ext>
            </a:extLst>
          </p:cNvPr>
          <p:cNvSpPr>
            <a:spLocks noGrp="1"/>
          </p:cNvSpPr>
          <p:nvPr>
            <p:ph type="ftr" sz="quarter" idx="15"/>
          </p:nvPr>
        </p:nvSpPr>
        <p:spPr/>
        <p:txBody>
          <a:bodyPr rtlCol="0"/>
          <a:lstStyle/>
          <a:p>
            <a:pPr rtl="0"/>
            <a:r>
              <a:rPr lang="en-GB" noProof="0" dirty="0"/>
              <a:t>Annual Review</a:t>
            </a:r>
            <a:endParaRPr lang="en-GB" b="0" noProof="0" dirty="0"/>
          </a:p>
        </p:txBody>
      </p:sp>
      <p:sp>
        <p:nvSpPr>
          <p:cNvPr id="4" name="Slide Number Placeholder 3">
            <a:extLst>
              <a:ext uri="{FF2B5EF4-FFF2-40B4-BE49-F238E27FC236}">
                <a16:creationId xmlns:a16="http://schemas.microsoft.com/office/drawing/2014/main" id="{8F25D00C-8F5C-4528-87FA-F9431D967555}"/>
              </a:ext>
            </a:extLst>
          </p:cNvPr>
          <p:cNvSpPr>
            <a:spLocks noGrp="1"/>
          </p:cNvSpPr>
          <p:nvPr>
            <p:ph type="sldNum" sz="quarter" idx="16"/>
          </p:nvPr>
        </p:nvSpPr>
        <p:spPr/>
        <p:txBody>
          <a:bodyPr rtlCol="0"/>
          <a:lstStyle/>
          <a:p>
            <a:pPr rtl="0"/>
            <a:fld id="{294A09A9-5501-47C1-A89A-A340965A2BE2}" type="slidenum">
              <a:rPr lang="en-GB" noProof="0" smtClean="0"/>
              <a:pPr/>
              <a:t>‹#›</a:t>
            </a:fld>
            <a:endParaRPr lang="en-GB" noProof="0" dirty="0"/>
          </a:p>
        </p:txBody>
      </p:sp>
    </p:spTree>
    <p:extLst>
      <p:ext uri="{BB962C8B-B14F-4D97-AF65-F5344CB8AC3E}">
        <p14:creationId xmlns:p14="http://schemas.microsoft.com/office/powerpoint/2010/main" val="155413591"/>
      </p:ext>
    </p:extLst>
  </p:cSld>
  <p:clrMapOvr>
    <a:masterClrMapping/>
  </p:clrMapOvr>
  <p:extLst>
    <p:ext uri="{DCECCB84-F9BA-43D5-87BE-67443E8EF086}">
      <p15:sldGuideLst xmlns:p15="http://schemas.microsoft.com/office/powerpoint/2012/main">
        <p15:guide id="1" pos="600">
          <p15:clr>
            <a:srgbClr val="FBAE40"/>
          </p15:clr>
        </p15:guide>
        <p15:guide id="6" pos="3480">
          <p15:clr>
            <a:srgbClr val="FBAE40"/>
          </p15:clr>
        </p15:guide>
        <p15:guide id="7" orient="horz" pos="1440">
          <p15:clr>
            <a:srgbClr val="FBAE40"/>
          </p15:clr>
        </p15:guide>
        <p15:guide id="9" orient="horz" pos="1224">
          <p15:clr>
            <a:srgbClr val="FBAE40"/>
          </p15:clr>
        </p15:guide>
        <p15:guide id="10" orient="horz" pos="552">
          <p15:clr>
            <a:srgbClr val="FBAE40"/>
          </p15:clr>
        </p15:guide>
      </p15:sldGuideLst>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userDrawn="1">
  <p:cSld name="Agenda">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806C6F65-35CD-D64B-992A-0C1C1E00384D}"/>
              </a:ext>
            </a:extLst>
          </p:cNvPr>
          <p:cNvGrpSpPr/>
          <p:nvPr userDrawn="1"/>
        </p:nvGrpSpPr>
        <p:grpSpPr>
          <a:xfrm>
            <a:off x="6362700" y="0"/>
            <a:ext cx="5829298" cy="3235602"/>
            <a:chOff x="5612972" y="1"/>
            <a:chExt cx="6615961" cy="3672246"/>
          </a:xfrm>
        </p:grpSpPr>
        <p:sp>
          <p:nvSpPr>
            <p:cNvPr id="7" name="AutoShape 24">
              <a:extLst>
                <a:ext uri="{FF2B5EF4-FFF2-40B4-BE49-F238E27FC236}">
                  <a16:creationId xmlns:a16="http://schemas.microsoft.com/office/drawing/2014/main" id="{CFD467E2-FF13-7E4F-BEF9-EA1A17665B2D}"/>
                </a:ext>
              </a:extLst>
            </p:cNvPr>
            <p:cNvSpPr>
              <a:spLocks/>
            </p:cNvSpPr>
            <p:nvPr/>
          </p:nvSpPr>
          <p:spPr bwMode="auto">
            <a:xfrm>
              <a:off x="5612972" y="1"/>
              <a:ext cx="4408998" cy="3672246"/>
            </a:xfrm>
            <a:custGeom>
              <a:avLst/>
              <a:gdLst>
                <a:gd name="T0" fmla="+- 0 8372 6586"/>
                <a:gd name="T1" fmla="*/ T0 w 3578"/>
                <a:gd name="T2" fmla="*/ 591 h 2980"/>
                <a:gd name="T3" fmla="+- 0 7780 6586"/>
                <a:gd name="T4" fmla="*/ T3 w 3578"/>
                <a:gd name="T5" fmla="*/ 0 h 2980"/>
                <a:gd name="T6" fmla="+- 0 6586 6586"/>
                <a:gd name="T7" fmla="*/ T6 w 3578"/>
                <a:gd name="T8" fmla="*/ 0 h 2980"/>
                <a:gd name="T9" fmla="+- 0 7774 6586"/>
                <a:gd name="T10" fmla="*/ T9 w 3578"/>
                <a:gd name="T11" fmla="*/ 1188 h 2980"/>
                <a:gd name="T12" fmla="+- 0 8372 6586"/>
                <a:gd name="T13" fmla="*/ T12 w 3578"/>
                <a:gd name="T14" fmla="*/ 591 h 2980"/>
                <a:gd name="T15" fmla="+- 0 10163 6586"/>
                <a:gd name="T16" fmla="*/ T15 w 3578"/>
                <a:gd name="T17" fmla="*/ 2383 h 2980"/>
                <a:gd name="T18" fmla="+- 0 9566 6586"/>
                <a:gd name="T19" fmla="*/ T18 w 3578"/>
                <a:gd name="T20" fmla="*/ 1786 h 2980"/>
                <a:gd name="T21" fmla="+- 0 8969 6586"/>
                <a:gd name="T22" fmla="*/ T21 w 3578"/>
                <a:gd name="T23" fmla="*/ 2383 h 2980"/>
                <a:gd name="T24" fmla="+- 0 9566 6586"/>
                <a:gd name="T25" fmla="*/ T24 w 3578"/>
                <a:gd name="T26" fmla="*/ 2980 h 2980"/>
                <a:gd name="T27" fmla="+- 0 10163 6586"/>
                <a:gd name="T28" fmla="*/ T27 w 3578"/>
                <a:gd name="T29" fmla="*/ 2383 h 2980"/>
              </a:gdLst>
              <a:ahLst/>
              <a:cxnLst>
                <a:cxn ang="0">
                  <a:pos x="T1" y="T2"/>
                </a:cxn>
                <a:cxn ang="0">
                  <a:pos x="T4" y="T5"/>
                </a:cxn>
                <a:cxn ang="0">
                  <a:pos x="T7" y="T8"/>
                </a:cxn>
                <a:cxn ang="0">
                  <a:pos x="T10" y="T11"/>
                </a:cxn>
                <a:cxn ang="0">
                  <a:pos x="T13" y="T14"/>
                </a:cxn>
                <a:cxn ang="0">
                  <a:pos x="T16" y="T17"/>
                </a:cxn>
                <a:cxn ang="0">
                  <a:pos x="T19" y="T20"/>
                </a:cxn>
                <a:cxn ang="0">
                  <a:pos x="T22" y="T23"/>
                </a:cxn>
                <a:cxn ang="0">
                  <a:pos x="T25" y="T26"/>
                </a:cxn>
                <a:cxn ang="0">
                  <a:pos x="T28" y="T29"/>
                </a:cxn>
              </a:cxnLst>
              <a:rect l="0" t="0" r="r" b="b"/>
              <a:pathLst>
                <a:path w="3578" h="2980">
                  <a:moveTo>
                    <a:pt x="1786" y="591"/>
                  </a:moveTo>
                  <a:lnTo>
                    <a:pt x="1194" y="0"/>
                  </a:lnTo>
                  <a:lnTo>
                    <a:pt x="0" y="0"/>
                  </a:lnTo>
                  <a:lnTo>
                    <a:pt x="1188" y="1188"/>
                  </a:lnTo>
                  <a:lnTo>
                    <a:pt x="1786" y="591"/>
                  </a:lnTo>
                  <a:moveTo>
                    <a:pt x="3577" y="2383"/>
                  </a:moveTo>
                  <a:lnTo>
                    <a:pt x="2980" y="1786"/>
                  </a:lnTo>
                  <a:lnTo>
                    <a:pt x="2383" y="2383"/>
                  </a:lnTo>
                  <a:lnTo>
                    <a:pt x="2980" y="2980"/>
                  </a:lnTo>
                  <a:lnTo>
                    <a:pt x="3577" y="2383"/>
                  </a:lnTo>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p>
              <a:pPr rtl="0"/>
              <a:endParaRPr lang="en-GB" noProof="0" dirty="0"/>
            </a:p>
          </p:txBody>
        </p:sp>
        <p:sp>
          <p:nvSpPr>
            <p:cNvPr id="8" name="Freeform 7">
              <a:extLst>
                <a:ext uri="{FF2B5EF4-FFF2-40B4-BE49-F238E27FC236}">
                  <a16:creationId xmlns:a16="http://schemas.microsoft.com/office/drawing/2014/main" id="{CA85A327-3157-B442-993A-6900F71249AC}"/>
                </a:ext>
              </a:extLst>
            </p:cNvPr>
            <p:cNvSpPr>
              <a:spLocks/>
            </p:cNvSpPr>
            <p:nvPr/>
          </p:nvSpPr>
          <p:spPr bwMode="auto">
            <a:xfrm>
              <a:off x="6341233" y="1463970"/>
              <a:ext cx="2208196" cy="2208277"/>
            </a:xfrm>
            <a:custGeom>
              <a:avLst/>
              <a:gdLst>
                <a:gd name="T0" fmla="+- 0 7774 7177"/>
                <a:gd name="T1" fmla="*/ T0 w 1792"/>
                <a:gd name="T2" fmla="+- 0 1188 1188"/>
                <a:gd name="T3" fmla="*/ 1188 h 1792"/>
                <a:gd name="T4" fmla="+- 0 7177 7177"/>
                <a:gd name="T5" fmla="*/ T4 w 1792"/>
                <a:gd name="T6" fmla="+- 0 1786 1188"/>
                <a:gd name="T7" fmla="*/ 1786 h 1792"/>
                <a:gd name="T8" fmla="+- 0 8372 7177"/>
                <a:gd name="T9" fmla="*/ T8 w 1792"/>
                <a:gd name="T10" fmla="+- 0 2980 1188"/>
                <a:gd name="T11" fmla="*/ 2980 h 1792"/>
                <a:gd name="T12" fmla="+- 0 8969 7177"/>
                <a:gd name="T13" fmla="*/ T12 w 1792"/>
                <a:gd name="T14" fmla="+- 0 2383 1188"/>
                <a:gd name="T15" fmla="*/ 2383 h 1792"/>
                <a:gd name="T16" fmla="+- 0 7774 7177"/>
                <a:gd name="T17" fmla="*/ T16 w 1792"/>
                <a:gd name="T18" fmla="+- 0 1188 1188"/>
                <a:gd name="T19" fmla="*/ 1188 h 1792"/>
              </a:gdLst>
              <a:ahLst/>
              <a:cxnLst>
                <a:cxn ang="0">
                  <a:pos x="T1" y="T3"/>
                </a:cxn>
                <a:cxn ang="0">
                  <a:pos x="T5" y="T7"/>
                </a:cxn>
                <a:cxn ang="0">
                  <a:pos x="T9" y="T11"/>
                </a:cxn>
                <a:cxn ang="0">
                  <a:pos x="T13" y="T15"/>
                </a:cxn>
                <a:cxn ang="0">
                  <a:pos x="T17" y="T19"/>
                </a:cxn>
              </a:cxnLst>
              <a:rect l="0" t="0" r="r" b="b"/>
              <a:pathLst>
                <a:path w="1792" h="1792">
                  <a:moveTo>
                    <a:pt x="597" y="0"/>
                  </a:moveTo>
                  <a:lnTo>
                    <a:pt x="0" y="598"/>
                  </a:lnTo>
                  <a:lnTo>
                    <a:pt x="1195" y="1792"/>
                  </a:lnTo>
                  <a:lnTo>
                    <a:pt x="1792" y="1195"/>
                  </a:lnTo>
                  <a:lnTo>
                    <a:pt x="597" y="0"/>
                  </a:lnTo>
                  <a:close/>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p>
              <a:pPr rtl="0"/>
              <a:endParaRPr lang="en-GB" noProof="0" dirty="0"/>
            </a:p>
          </p:txBody>
        </p:sp>
        <p:sp>
          <p:nvSpPr>
            <p:cNvPr id="9" name="Freeform 8">
              <a:extLst>
                <a:ext uri="{FF2B5EF4-FFF2-40B4-BE49-F238E27FC236}">
                  <a16:creationId xmlns:a16="http://schemas.microsoft.com/office/drawing/2014/main" id="{9A459CB4-74AF-0544-AB1E-7CC6D10F84EB}"/>
                </a:ext>
              </a:extLst>
            </p:cNvPr>
            <p:cNvSpPr>
              <a:spLocks/>
            </p:cNvSpPr>
            <p:nvPr/>
          </p:nvSpPr>
          <p:spPr bwMode="auto">
            <a:xfrm>
              <a:off x="8555590" y="1"/>
              <a:ext cx="1457754" cy="729520"/>
            </a:xfrm>
            <a:custGeom>
              <a:avLst/>
              <a:gdLst>
                <a:gd name="T0" fmla="+- 0 10158 8975"/>
                <a:gd name="T1" fmla="*/ T0 w 1183"/>
                <a:gd name="T2" fmla="*/ 0 h 592"/>
                <a:gd name="T3" fmla="+- 0 8975 8975"/>
                <a:gd name="T4" fmla="*/ T3 w 1183"/>
                <a:gd name="T5" fmla="*/ 0 h 592"/>
                <a:gd name="T6" fmla="+- 0 9566 8975"/>
                <a:gd name="T7" fmla="*/ T6 w 1183"/>
                <a:gd name="T8" fmla="*/ 591 h 592"/>
                <a:gd name="T9" fmla="+- 0 10158 8975"/>
                <a:gd name="T10" fmla="*/ T9 w 1183"/>
                <a:gd name="T11" fmla="*/ 0 h 592"/>
              </a:gdLst>
              <a:ahLst/>
              <a:cxnLst>
                <a:cxn ang="0">
                  <a:pos x="T1" y="T2"/>
                </a:cxn>
                <a:cxn ang="0">
                  <a:pos x="T4" y="T5"/>
                </a:cxn>
                <a:cxn ang="0">
                  <a:pos x="T7" y="T8"/>
                </a:cxn>
                <a:cxn ang="0">
                  <a:pos x="T10" y="T11"/>
                </a:cxn>
              </a:cxnLst>
              <a:rect l="0" t="0" r="r" b="b"/>
              <a:pathLst>
                <a:path w="1183" h="592">
                  <a:moveTo>
                    <a:pt x="1183" y="0"/>
                  </a:moveTo>
                  <a:lnTo>
                    <a:pt x="0" y="0"/>
                  </a:lnTo>
                  <a:lnTo>
                    <a:pt x="591" y="591"/>
                  </a:lnTo>
                  <a:lnTo>
                    <a:pt x="1183" y="0"/>
                  </a:ln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p>
              <a:pPr rtl="0"/>
              <a:endParaRPr lang="en-GB" noProof="0" dirty="0"/>
            </a:p>
          </p:txBody>
        </p:sp>
        <p:sp>
          <p:nvSpPr>
            <p:cNvPr id="10" name="Freeform 9">
              <a:extLst>
                <a:ext uri="{FF2B5EF4-FFF2-40B4-BE49-F238E27FC236}">
                  <a16:creationId xmlns:a16="http://schemas.microsoft.com/office/drawing/2014/main" id="{95A20BFD-9142-D64A-A78A-61B75FCA0D76}"/>
                </a:ext>
              </a:extLst>
            </p:cNvPr>
            <p:cNvSpPr>
              <a:spLocks/>
            </p:cNvSpPr>
            <p:nvPr/>
          </p:nvSpPr>
          <p:spPr bwMode="auto">
            <a:xfrm>
              <a:off x="7076887" y="728289"/>
              <a:ext cx="2208196" cy="2208277"/>
            </a:xfrm>
            <a:custGeom>
              <a:avLst/>
              <a:gdLst>
                <a:gd name="T0" fmla="+- 0 8372 7774"/>
                <a:gd name="T1" fmla="*/ T0 w 1792"/>
                <a:gd name="T2" fmla="+- 0 591 591"/>
                <a:gd name="T3" fmla="*/ 591 h 1792"/>
                <a:gd name="T4" fmla="+- 0 7774 7774"/>
                <a:gd name="T5" fmla="*/ T4 w 1792"/>
                <a:gd name="T6" fmla="+- 0 1188 591"/>
                <a:gd name="T7" fmla="*/ 1188 h 1792"/>
                <a:gd name="T8" fmla="+- 0 8969 7774"/>
                <a:gd name="T9" fmla="*/ T8 w 1792"/>
                <a:gd name="T10" fmla="+- 0 2383 591"/>
                <a:gd name="T11" fmla="*/ 2383 h 1792"/>
                <a:gd name="T12" fmla="+- 0 9566 7774"/>
                <a:gd name="T13" fmla="*/ T12 w 1792"/>
                <a:gd name="T14" fmla="+- 0 1786 591"/>
                <a:gd name="T15" fmla="*/ 1786 h 1792"/>
                <a:gd name="T16" fmla="+- 0 8372 7774"/>
                <a:gd name="T17" fmla="*/ T16 w 1792"/>
                <a:gd name="T18" fmla="+- 0 591 591"/>
                <a:gd name="T19" fmla="*/ 591 h 1792"/>
              </a:gdLst>
              <a:ahLst/>
              <a:cxnLst>
                <a:cxn ang="0">
                  <a:pos x="T1" y="T3"/>
                </a:cxn>
                <a:cxn ang="0">
                  <a:pos x="T5" y="T7"/>
                </a:cxn>
                <a:cxn ang="0">
                  <a:pos x="T9" y="T11"/>
                </a:cxn>
                <a:cxn ang="0">
                  <a:pos x="T13" y="T15"/>
                </a:cxn>
                <a:cxn ang="0">
                  <a:pos x="T17" y="T19"/>
                </a:cxn>
              </a:cxnLst>
              <a:rect l="0" t="0" r="r" b="b"/>
              <a:pathLst>
                <a:path w="1792" h="1792">
                  <a:moveTo>
                    <a:pt x="598" y="0"/>
                  </a:moveTo>
                  <a:lnTo>
                    <a:pt x="0" y="597"/>
                  </a:lnTo>
                  <a:lnTo>
                    <a:pt x="1195" y="1792"/>
                  </a:lnTo>
                  <a:lnTo>
                    <a:pt x="1792" y="1195"/>
                  </a:lnTo>
                  <a:lnTo>
                    <a:pt x="598" y="0"/>
                  </a:lnTo>
                  <a:close/>
                </a:path>
              </a:pathLst>
            </a:custGeom>
            <a:solidFill>
              <a:schemeClr val="tx2"/>
            </a:solidFill>
            <a:ln>
              <a:noFill/>
            </a:ln>
          </p:spPr>
          <p:txBody>
            <a:bodyPr rot="0" vert="horz" wrap="square" lIns="91440" tIns="45720" rIns="91440" bIns="45720" rtlCol="0" anchor="t" anchorCtr="0" upright="1">
              <a:noAutofit/>
            </a:bodyPr>
            <a:lstStyle/>
            <a:p>
              <a:pPr rtl="0"/>
              <a:endParaRPr lang="en-GB" noProof="0" dirty="0"/>
            </a:p>
          </p:txBody>
        </p:sp>
        <p:sp>
          <p:nvSpPr>
            <p:cNvPr id="11" name="Freeform 10">
              <a:extLst>
                <a:ext uri="{FF2B5EF4-FFF2-40B4-BE49-F238E27FC236}">
                  <a16:creationId xmlns:a16="http://schemas.microsoft.com/office/drawing/2014/main" id="{B80736DF-C890-DB47-AEAA-D3D92505E632}"/>
                </a:ext>
              </a:extLst>
            </p:cNvPr>
            <p:cNvSpPr>
              <a:spLocks/>
            </p:cNvSpPr>
            <p:nvPr/>
          </p:nvSpPr>
          <p:spPr bwMode="auto">
            <a:xfrm>
              <a:off x="9285083" y="728289"/>
              <a:ext cx="2943850" cy="2943958"/>
            </a:xfrm>
            <a:custGeom>
              <a:avLst/>
              <a:gdLst>
                <a:gd name="T0" fmla="+- 0 11955 9566"/>
                <a:gd name="T1" fmla="*/ T0 w 2389"/>
                <a:gd name="T2" fmla="+- 0 1786 591"/>
                <a:gd name="T3" fmla="*/ 1786 h 2389"/>
                <a:gd name="T4" fmla="+- 0 10760 9566"/>
                <a:gd name="T5" fmla="*/ T4 w 2389"/>
                <a:gd name="T6" fmla="+- 0 591 591"/>
                <a:gd name="T7" fmla="*/ 591 h 2389"/>
                <a:gd name="T8" fmla="+- 0 9566 9566"/>
                <a:gd name="T9" fmla="*/ T8 w 2389"/>
                <a:gd name="T10" fmla="+- 0 1786 591"/>
                <a:gd name="T11" fmla="*/ 1786 h 2389"/>
                <a:gd name="T12" fmla="+- 0 10760 9566"/>
                <a:gd name="T13" fmla="*/ T12 w 2389"/>
                <a:gd name="T14" fmla="+- 0 2980 591"/>
                <a:gd name="T15" fmla="*/ 2980 h 2389"/>
                <a:gd name="T16" fmla="+- 0 11955 9566"/>
                <a:gd name="T17" fmla="*/ T16 w 2389"/>
                <a:gd name="T18" fmla="+- 0 1786 591"/>
                <a:gd name="T19" fmla="*/ 1786 h 2389"/>
              </a:gdLst>
              <a:ahLst/>
              <a:cxnLst>
                <a:cxn ang="0">
                  <a:pos x="T1" y="T3"/>
                </a:cxn>
                <a:cxn ang="0">
                  <a:pos x="T5" y="T7"/>
                </a:cxn>
                <a:cxn ang="0">
                  <a:pos x="T9" y="T11"/>
                </a:cxn>
                <a:cxn ang="0">
                  <a:pos x="T13" y="T15"/>
                </a:cxn>
                <a:cxn ang="0">
                  <a:pos x="T17" y="T19"/>
                </a:cxn>
              </a:cxnLst>
              <a:rect l="0" t="0" r="r" b="b"/>
              <a:pathLst>
                <a:path w="2389" h="2389">
                  <a:moveTo>
                    <a:pt x="2389" y="1195"/>
                  </a:moveTo>
                  <a:lnTo>
                    <a:pt x="1194" y="0"/>
                  </a:lnTo>
                  <a:lnTo>
                    <a:pt x="0" y="1195"/>
                  </a:lnTo>
                  <a:lnTo>
                    <a:pt x="1194" y="2389"/>
                  </a:lnTo>
                  <a:lnTo>
                    <a:pt x="2389" y="1195"/>
                  </a:lnTo>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p>
              <a:pPr rtl="0"/>
              <a:endParaRPr lang="en-GB" noProof="0" dirty="0"/>
            </a:p>
          </p:txBody>
        </p:sp>
      </p:grpSp>
      <p:sp>
        <p:nvSpPr>
          <p:cNvPr id="12" name="Title 1">
            <a:extLst>
              <a:ext uri="{FF2B5EF4-FFF2-40B4-BE49-F238E27FC236}">
                <a16:creationId xmlns:a16="http://schemas.microsoft.com/office/drawing/2014/main" id="{39F93F26-ED5C-E74E-BFBD-E3054DC1B9C1}"/>
              </a:ext>
            </a:extLst>
          </p:cNvPr>
          <p:cNvSpPr>
            <a:spLocks noGrp="1"/>
          </p:cNvSpPr>
          <p:nvPr>
            <p:ph type="title"/>
          </p:nvPr>
        </p:nvSpPr>
        <p:spPr>
          <a:xfrm>
            <a:off x="964023" y="879063"/>
            <a:ext cx="4941477" cy="610863"/>
          </a:xfrm>
          <a:prstGeom prst="rect">
            <a:avLst/>
          </a:prstGeom>
        </p:spPr>
        <p:txBody>
          <a:bodyPr lIns="0" tIns="0" rIns="0" bIns="0" rtlCol="0" anchor="b" anchorCtr="0">
            <a:normAutofit/>
          </a:bodyPr>
          <a:lstStyle>
            <a:lvl1pPr>
              <a:defRPr sz="4400" b="1" i="0" spc="50" baseline="0">
                <a:latin typeface="+mj-lt"/>
              </a:defRPr>
            </a:lvl1pPr>
          </a:lstStyle>
          <a:p>
            <a:pPr rtl="0"/>
            <a:r>
              <a:rPr lang="en-US" noProof="0"/>
              <a:t>Click to edit Master title style</a:t>
            </a:r>
            <a:endParaRPr lang="en-GB" noProof="0" dirty="0"/>
          </a:p>
        </p:txBody>
      </p:sp>
      <p:cxnSp>
        <p:nvCxnSpPr>
          <p:cNvPr id="13" name="Straight Connector 12">
            <a:extLst>
              <a:ext uri="{FF2B5EF4-FFF2-40B4-BE49-F238E27FC236}">
                <a16:creationId xmlns:a16="http://schemas.microsoft.com/office/drawing/2014/main" id="{CF0FD074-81E2-0D4E-8446-C5B415B238A0}"/>
              </a:ext>
            </a:extLst>
          </p:cNvPr>
          <p:cNvCxnSpPr>
            <a:cxnSpLocks/>
          </p:cNvCxnSpPr>
          <p:nvPr userDrawn="1"/>
        </p:nvCxnSpPr>
        <p:spPr>
          <a:xfrm>
            <a:off x="952500" y="1934655"/>
            <a:ext cx="2133600" cy="3992"/>
          </a:xfrm>
          <a:prstGeom prst="line">
            <a:avLst/>
          </a:prstGeom>
          <a:ln w="101600">
            <a:solidFill>
              <a:schemeClr val="tx2"/>
            </a:solidFill>
          </a:ln>
        </p:spPr>
        <p:style>
          <a:lnRef idx="1">
            <a:schemeClr val="dk1"/>
          </a:lnRef>
          <a:fillRef idx="0">
            <a:schemeClr val="dk1"/>
          </a:fillRef>
          <a:effectRef idx="0">
            <a:schemeClr val="dk1"/>
          </a:effectRef>
          <a:fontRef idx="minor">
            <a:schemeClr val="tx1"/>
          </a:fontRef>
        </p:style>
      </p:cxnSp>
      <p:sp>
        <p:nvSpPr>
          <p:cNvPr id="14" name="Text Placeholder 29">
            <a:extLst>
              <a:ext uri="{FF2B5EF4-FFF2-40B4-BE49-F238E27FC236}">
                <a16:creationId xmlns:a16="http://schemas.microsoft.com/office/drawing/2014/main" id="{58AAB058-5FFC-9E4E-AD2E-FB1B4EE51025}"/>
              </a:ext>
            </a:extLst>
          </p:cNvPr>
          <p:cNvSpPr>
            <a:spLocks noGrp="1"/>
          </p:cNvSpPr>
          <p:nvPr>
            <p:ph type="body" sz="quarter" idx="13"/>
          </p:nvPr>
        </p:nvSpPr>
        <p:spPr>
          <a:xfrm>
            <a:off x="952500" y="2818296"/>
            <a:ext cx="2133600" cy="369332"/>
          </a:xfrm>
        </p:spPr>
        <p:txBody>
          <a:bodyPr lIns="0" tIns="0" rIns="0" bIns="0" rtlCol="0">
            <a:noAutofit/>
          </a:bodyPr>
          <a:lstStyle>
            <a:lvl1pPr marL="0" indent="0">
              <a:lnSpc>
                <a:spcPct val="100000"/>
              </a:lnSpc>
              <a:buNone/>
              <a:defRPr sz="1400" b="0" i="0">
                <a:solidFill>
                  <a:schemeClr val="bg1"/>
                </a:solidFill>
                <a:latin typeface="+mn-lt"/>
              </a:defRPr>
            </a:lvl1pPr>
            <a:lvl2pPr>
              <a:defRPr sz="4000"/>
            </a:lvl2pPr>
            <a:lvl3pPr>
              <a:defRPr sz="4000"/>
            </a:lvl3pPr>
            <a:lvl4pPr>
              <a:defRPr sz="4000"/>
            </a:lvl4pPr>
            <a:lvl5pPr>
              <a:defRPr sz="4000"/>
            </a:lvl5pPr>
          </a:lstStyle>
          <a:p>
            <a:pPr lvl="0" rtl="0"/>
            <a:r>
              <a:rPr lang="en-US" noProof="0"/>
              <a:t>Click to edit Master text styles</a:t>
            </a:r>
          </a:p>
        </p:txBody>
      </p:sp>
      <p:sp>
        <p:nvSpPr>
          <p:cNvPr id="15" name="Text Placeholder 29">
            <a:extLst>
              <a:ext uri="{FF2B5EF4-FFF2-40B4-BE49-F238E27FC236}">
                <a16:creationId xmlns:a16="http://schemas.microsoft.com/office/drawing/2014/main" id="{18ABDA74-C3EC-274D-BE87-AC5B825A2A4C}"/>
              </a:ext>
            </a:extLst>
          </p:cNvPr>
          <p:cNvSpPr>
            <a:spLocks noGrp="1"/>
          </p:cNvSpPr>
          <p:nvPr>
            <p:ph type="body" sz="quarter" idx="14"/>
          </p:nvPr>
        </p:nvSpPr>
        <p:spPr>
          <a:xfrm>
            <a:off x="952500" y="2209800"/>
            <a:ext cx="2133600" cy="205837"/>
          </a:xfrm>
        </p:spPr>
        <p:txBody>
          <a:bodyPr lIns="0" tIns="0" rIns="0" bIns="0" rtlCol="0">
            <a:noAutofit/>
          </a:bodyPr>
          <a:lstStyle>
            <a:lvl1pPr marL="0" indent="0">
              <a:lnSpc>
                <a:spcPct val="100000"/>
              </a:lnSpc>
              <a:spcBef>
                <a:spcPts val="400"/>
              </a:spcBef>
              <a:buNone/>
              <a:defRPr sz="1800" b="0" i="0">
                <a:solidFill>
                  <a:schemeClr val="tx2"/>
                </a:solidFill>
                <a:latin typeface="+mj-lt"/>
              </a:defRPr>
            </a:lvl1pPr>
            <a:lvl2pPr>
              <a:defRPr sz="4000"/>
            </a:lvl2pPr>
            <a:lvl3pPr>
              <a:defRPr sz="4000"/>
            </a:lvl3pPr>
            <a:lvl4pPr>
              <a:defRPr sz="4000"/>
            </a:lvl4pPr>
            <a:lvl5pPr>
              <a:defRPr sz="4000"/>
            </a:lvl5pPr>
          </a:lstStyle>
          <a:p>
            <a:pPr lvl="0" rtl="0"/>
            <a:r>
              <a:rPr lang="en-US" noProof="0"/>
              <a:t>Click to edit Master text styles</a:t>
            </a:r>
          </a:p>
        </p:txBody>
      </p:sp>
      <p:cxnSp>
        <p:nvCxnSpPr>
          <p:cNvPr id="16" name="Straight Connector 15">
            <a:extLst>
              <a:ext uri="{FF2B5EF4-FFF2-40B4-BE49-F238E27FC236}">
                <a16:creationId xmlns:a16="http://schemas.microsoft.com/office/drawing/2014/main" id="{A3DDE02E-BC75-2645-8725-CA2CFD327A3C}"/>
              </a:ext>
            </a:extLst>
          </p:cNvPr>
          <p:cNvCxnSpPr>
            <a:cxnSpLocks/>
          </p:cNvCxnSpPr>
          <p:nvPr userDrawn="1"/>
        </p:nvCxnSpPr>
        <p:spPr>
          <a:xfrm>
            <a:off x="3663043" y="1939108"/>
            <a:ext cx="2133600" cy="3992"/>
          </a:xfrm>
          <a:prstGeom prst="line">
            <a:avLst/>
          </a:prstGeom>
          <a:ln w="101600">
            <a:solidFill>
              <a:schemeClr val="tx2"/>
            </a:solidFill>
          </a:ln>
        </p:spPr>
        <p:style>
          <a:lnRef idx="1">
            <a:schemeClr val="dk1"/>
          </a:lnRef>
          <a:fillRef idx="0">
            <a:schemeClr val="dk1"/>
          </a:fillRef>
          <a:effectRef idx="0">
            <a:schemeClr val="dk1"/>
          </a:effectRef>
          <a:fontRef idx="minor">
            <a:schemeClr val="tx1"/>
          </a:fontRef>
        </p:style>
      </p:cxnSp>
      <p:sp>
        <p:nvSpPr>
          <p:cNvPr id="17" name="Text Placeholder 29">
            <a:extLst>
              <a:ext uri="{FF2B5EF4-FFF2-40B4-BE49-F238E27FC236}">
                <a16:creationId xmlns:a16="http://schemas.microsoft.com/office/drawing/2014/main" id="{3ABA9FD1-9B74-F14F-81EF-7B3407196B03}"/>
              </a:ext>
            </a:extLst>
          </p:cNvPr>
          <p:cNvSpPr>
            <a:spLocks noGrp="1"/>
          </p:cNvSpPr>
          <p:nvPr>
            <p:ph type="body" sz="quarter" idx="15"/>
          </p:nvPr>
        </p:nvSpPr>
        <p:spPr>
          <a:xfrm>
            <a:off x="3663042" y="2818296"/>
            <a:ext cx="2128157" cy="369332"/>
          </a:xfrm>
        </p:spPr>
        <p:txBody>
          <a:bodyPr lIns="0" tIns="0" rIns="0" bIns="0" rtlCol="0">
            <a:noAutofit/>
          </a:bodyPr>
          <a:lstStyle>
            <a:lvl1pPr marL="0" indent="0">
              <a:lnSpc>
                <a:spcPct val="100000"/>
              </a:lnSpc>
              <a:buNone/>
              <a:defRPr sz="1400" b="0" i="0">
                <a:solidFill>
                  <a:schemeClr val="bg1"/>
                </a:solidFill>
                <a:latin typeface="+mn-lt"/>
              </a:defRPr>
            </a:lvl1pPr>
            <a:lvl2pPr>
              <a:defRPr sz="4000"/>
            </a:lvl2pPr>
            <a:lvl3pPr>
              <a:defRPr sz="4000"/>
            </a:lvl3pPr>
            <a:lvl4pPr>
              <a:defRPr sz="4000"/>
            </a:lvl4pPr>
            <a:lvl5pPr>
              <a:defRPr sz="4000"/>
            </a:lvl5pPr>
          </a:lstStyle>
          <a:p>
            <a:pPr lvl="0" rtl="0"/>
            <a:r>
              <a:rPr lang="en-US" noProof="0"/>
              <a:t>Click to edit Master text styles</a:t>
            </a:r>
          </a:p>
        </p:txBody>
      </p:sp>
      <p:sp>
        <p:nvSpPr>
          <p:cNvPr id="18" name="Text Placeholder 29">
            <a:extLst>
              <a:ext uri="{FF2B5EF4-FFF2-40B4-BE49-F238E27FC236}">
                <a16:creationId xmlns:a16="http://schemas.microsoft.com/office/drawing/2014/main" id="{0E9E9D03-0186-5B4C-A73F-95ADCD08A44A}"/>
              </a:ext>
            </a:extLst>
          </p:cNvPr>
          <p:cNvSpPr>
            <a:spLocks noGrp="1"/>
          </p:cNvSpPr>
          <p:nvPr>
            <p:ph type="body" sz="quarter" idx="16"/>
          </p:nvPr>
        </p:nvSpPr>
        <p:spPr>
          <a:xfrm>
            <a:off x="3663042" y="2209800"/>
            <a:ext cx="2128157" cy="205837"/>
          </a:xfrm>
        </p:spPr>
        <p:txBody>
          <a:bodyPr lIns="0" tIns="0" rIns="0" bIns="0" rtlCol="0">
            <a:noAutofit/>
          </a:bodyPr>
          <a:lstStyle>
            <a:lvl1pPr marL="0" indent="0">
              <a:lnSpc>
                <a:spcPct val="100000"/>
              </a:lnSpc>
              <a:spcBef>
                <a:spcPts val="400"/>
              </a:spcBef>
              <a:buNone/>
              <a:defRPr sz="1800" b="0" i="0">
                <a:solidFill>
                  <a:schemeClr val="tx2"/>
                </a:solidFill>
                <a:latin typeface="+mj-lt"/>
              </a:defRPr>
            </a:lvl1pPr>
            <a:lvl2pPr>
              <a:defRPr sz="4000"/>
            </a:lvl2pPr>
            <a:lvl3pPr>
              <a:defRPr sz="4000"/>
            </a:lvl3pPr>
            <a:lvl4pPr>
              <a:defRPr sz="4000"/>
            </a:lvl4pPr>
            <a:lvl5pPr>
              <a:defRPr sz="4000"/>
            </a:lvl5pPr>
          </a:lstStyle>
          <a:p>
            <a:pPr lvl="0" rtl="0"/>
            <a:r>
              <a:rPr lang="en-US" noProof="0"/>
              <a:t>Click to edit Master text styles</a:t>
            </a:r>
          </a:p>
        </p:txBody>
      </p:sp>
      <p:cxnSp>
        <p:nvCxnSpPr>
          <p:cNvPr id="20" name="Straight Connector 19">
            <a:extLst>
              <a:ext uri="{FF2B5EF4-FFF2-40B4-BE49-F238E27FC236}">
                <a16:creationId xmlns:a16="http://schemas.microsoft.com/office/drawing/2014/main" id="{E01EE6FD-FABB-AD48-92DA-19805B502918}"/>
              </a:ext>
            </a:extLst>
          </p:cNvPr>
          <p:cNvCxnSpPr>
            <a:cxnSpLocks/>
          </p:cNvCxnSpPr>
          <p:nvPr userDrawn="1"/>
        </p:nvCxnSpPr>
        <p:spPr>
          <a:xfrm>
            <a:off x="952500" y="4248119"/>
            <a:ext cx="2133600" cy="3992"/>
          </a:xfrm>
          <a:prstGeom prst="line">
            <a:avLst/>
          </a:prstGeom>
          <a:ln w="101600">
            <a:solidFill>
              <a:schemeClr val="tx2"/>
            </a:solidFill>
          </a:ln>
        </p:spPr>
        <p:style>
          <a:lnRef idx="1">
            <a:schemeClr val="dk1"/>
          </a:lnRef>
          <a:fillRef idx="0">
            <a:schemeClr val="dk1"/>
          </a:fillRef>
          <a:effectRef idx="0">
            <a:schemeClr val="dk1"/>
          </a:effectRef>
          <a:fontRef idx="minor">
            <a:schemeClr val="tx1"/>
          </a:fontRef>
        </p:style>
      </p:cxnSp>
      <p:sp>
        <p:nvSpPr>
          <p:cNvPr id="21" name="Text Placeholder 29">
            <a:extLst>
              <a:ext uri="{FF2B5EF4-FFF2-40B4-BE49-F238E27FC236}">
                <a16:creationId xmlns:a16="http://schemas.microsoft.com/office/drawing/2014/main" id="{F953BCFF-5CB8-784F-ACC1-A14670E62196}"/>
              </a:ext>
            </a:extLst>
          </p:cNvPr>
          <p:cNvSpPr>
            <a:spLocks noGrp="1"/>
          </p:cNvSpPr>
          <p:nvPr>
            <p:ph type="body" sz="quarter" idx="19"/>
          </p:nvPr>
        </p:nvSpPr>
        <p:spPr>
          <a:xfrm>
            <a:off x="952500" y="5131299"/>
            <a:ext cx="2133600" cy="369332"/>
          </a:xfrm>
        </p:spPr>
        <p:txBody>
          <a:bodyPr lIns="0" tIns="0" rIns="0" bIns="0" rtlCol="0">
            <a:noAutofit/>
          </a:bodyPr>
          <a:lstStyle>
            <a:lvl1pPr marL="0" indent="0">
              <a:lnSpc>
                <a:spcPct val="100000"/>
              </a:lnSpc>
              <a:buNone/>
              <a:defRPr sz="1400" b="0" i="0">
                <a:solidFill>
                  <a:schemeClr val="bg1"/>
                </a:solidFill>
                <a:latin typeface="+mn-lt"/>
              </a:defRPr>
            </a:lvl1pPr>
            <a:lvl2pPr>
              <a:defRPr sz="4000"/>
            </a:lvl2pPr>
            <a:lvl3pPr>
              <a:defRPr sz="4000"/>
            </a:lvl3pPr>
            <a:lvl4pPr>
              <a:defRPr sz="4000"/>
            </a:lvl4pPr>
            <a:lvl5pPr>
              <a:defRPr sz="4000"/>
            </a:lvl5pPr>
          </a:lstStyle>
          <a:p>
            <a:pPr lvl="0" rtl="0"/>
            <a:r>
              <a:rPr lang="en-US" noProof="0"/>
              <a:t>Click to edit Master text styles</a:t>
            </a:r>
          </a:p>
        </p:txBody>
      </p:sp>
      <p:sp>
        <p:nvSpPr>
          <p:cNvPr id="22" name="Text Placeholder 29">
            <a:extLst>
              <a:ext uri="{FF2B5EF4-FFF2-40B4-BE49-F238E27FC236}">
                <a16:creationId xmlns:a16="http://schemas.microsoft.com/office/drawing/2014/main" id="{97DCC038-CDD3-1D48-B8BA-2617616935C5}"/>
              </a:ext>
            </a:extLst>
          </p:cNvPr>
          <p:cNvSpPr>
            <a:spLocks noGrp="1"/>
          </p:cNvSpPr>
          <p:nvPr>
            <p:ph type="body" sz="quarter" idx="20"/>
          </p:nvPr>
        </p:nvSpPr>
        <p:spPr>
          <a:xfrm>
            <a:off x="952500" y="4522803"/>
            <a:ext cx="2133600" cy="205837"/>
          </a:xfrm>
        </p:spPr>
        <p:txBody>
          <a:bodyPr lIns="0" tIns="0" rIns="0" bIns="0" rtlCol="0">
            <a:noAutofit/>
          </a:bodyPr>
          <a:lstStyle>
            <a:lvl1pPr marL="0" indent="0">
              <a:lnSpc>
                <a:spcPct val="100000"/>
              </a:lnSpc>
              <a:spcBef>
                <a:spcPts val="400"/>
              </a:spcBef>
              <a:buNone/>
              <a:defRPr sz="1800" b="0" i="0">
                <a:solidFill>
                  <a:schemeClr val="tx2"/>
                </a:solidFill>
                <a:latin typeface="+mj-lt"/>
              </a:defRPr>
            </a:lvl1pPr>
            <a:lvl2pPr>
              <a:defRPr sz="4000"/>
            </a:lvl2pPr>
            <a:lvl3pPr>
              <a:defRPr sz="4000"/>
            </a:lvl3pPr>
            <a:lvl4pPr>
              <a:defRPr sz="4000"/>
            </a:lvl4pPr>
            <a:lvl5pPr>
              <a:defRPr sz="4000"/>
            </a:lvl5pPr>
          </a:lstStyle>
          <a:p>
            <a:pPr lvl="0" rtl="0"/>
            <a:r>
              <a:rPr lang="en-US" noProof="0"/>
              <a:t>Click to edit Master text styles</a:t>
            </a:r>
          </a:p>
        </p:txBody>
      </p:sp>
      <p:cxnSp>
        <p:nvCxnSpPr>
          <p:cNvPr id="23" name="Straight Connector 22">
            <a:extLst>
              <a:ext uri="{FF2B5EF4-FFF2-40B4-BE49-F238E27FC236}">
                <a16:creationId xmlns:a16="http://schemas.microsoft.com/office/drawing/2014/main" id="{93BB36CC-7349-334D-A028-58D01025E726}"/>
              </a:ext>
            </a:extLst>
          </p:cNvPr>
          <p:cNvCxnSpPr>
            <a:cxnSpLocks/>
          </p:cNvCxnSpPr>
          <p:nvPr userDrawn="1"/>
        </p:nvCxnSpPr>
        <p:spPr>
          <a:xfrm>
            <a:off x="3663043" y="4252111"/>
            <a:ext cx="2133600" cy="3992"/>
          </a:xfrm>
          <a:prstGeom prst="line">
            <a:avLst/>
          </a:prstGeom>
          <a:ln w="101600">
            <a:solidFill>
              <a:schemeClr val="tx2"/>
            </a:solidFill>
          </a:ln>
        </p:spPr>
        <p:style>
          <a:lnRef idx="1">
            <a:schemeClr val="dk1"/>
          </a:lnRef>
          <a:fillRef idx="0">
            <a:schemeClr val="dk1"/>
          </a:fillRef>
          <a:effectRef idx="0">
            <a:schemeClr val="dk1"/>
          </a:effectRef>
          <a:fontRef idx="minor">
            <a:schemeClr val="tx1"/>
          </a:fontRef>
        </p:style>
      </p:cxnSp>
      <p:sp>
        <p:nvSpPr>
          <p:cNvPr id="24" name="Text Placeholder 29">
            <a:extLst>
              <a:ext uri="{FF2B5EF4-FFF2-40B4-BE49-F238E27FC236}">
                <a16:creationId xmlns:a16="http://schemas.microsoft.com/office/drawing/2014/main" id="{C20DFC6E-CE65-E94B-921D-38F386E173F2}"/>
              </a:ext>
            </a:extLst>
          </p:cNvPr>
          <p:cNvSpPr>
            <a:spLocks noGrp="1"/>
          </p:cNvSpPr>
          <p:nvPr>
            <p:ph type="body" sz="quarter" idx="21"/>
          </p:nvPr>
        </p:nvSpPr>
        <p:spPr>
          <a:xfrm>
            <a:off x="3663042" y="5131299"/>
            <a:ext cx="2128157" cy="369332"/>
          </a:xfrm>
        </p:spPr>
        <p:txBody>
          <a:bodyPr lIns="0" tIns="0" rIns="0" bIns="0" rtlCol="0">
            <a:noAutofit/>
          </a:bodyPr>
          <a:lstStyle>
            <a:lvl1pPr marL="0" indent="0">
              <a:lnSpc>
                <a:spcPct val="100000"/>
              </a:lnSpc>
              <a:buNone/>
              <a:defRPr sz="1400" b="0" i="0">
                <a:solidFill>
                  <a:schemeClr val="bg1"/>
                </a:solidFill>
                <a:latin typeface="+mn-lt"/>
              </a:defRPr>
            </a:lvl1pPr>
            <a:lvl2pPr>
              <a:defRPr sz="4000"/>
            </a:lvl2pPr>
            <a:lvl3pPr>
              <a:defRPr sz="4000"/>
            </a:lvl3pPr>
            <a:lvl4pPr>
              <a:defRPr sz="4000"/>
            </a:lvl4pPr>
            <a:lvl5pPr>
              <a:defRPr sz="4000"/>
            </a:lvl5pPr>
          </a:lstStyle>
          <a:p>
            <a:pPr lvl="0" rtl="0"/>
            <a:r>
              <a:rPr lang="en-US" noProof="0"/>
              <a:t>Click to edit Master text styles</a:t>
            </a:r>
          </a:p>
        </p:txBody>
      </p:sp>
      <p:sp>
        <p:nvSpPr>
          <p:cNvPr id="25" name="Text Placeholder 29">
            <a:extLst>
              <a:ext uri="{FF2B5EF4-FFF2-40B4-BE49-F238E27FC236}">
                <a16:creationId xmlns:a16="http://schemas.microsoft.com/office/drawing/2014/main" id="{773FBF72-A3D8-2F4E-BAD2-2755F0BE4A47}"/>
              </a:ext>
            </a:extLst>
          </p:cNvPr>
          <p:cNvSpPr>
            <a:spLocks noGrp="1"/>
          </p:cNvSpPr>
          <p:nvPr>
            <p:ph type="body" sz="quarter" idx="22"/>
          </p:nvPr>
        </p:nvSpPr>
        <p:spPr>
          <a:xfrm>
            <a:off x="3663042" y="4522803"/>
            <a:ext cx="2128157" cy="205837"/>
          </a:xfrm>
        </p:spPr>
        <p:txBody>
          <a:bodyPr lIns="0" tIns="0" rIns="0" bIns="0" rtlCol="0">
            <a:noAutofit/>
          </a:bodyPr>
          <a:lstStyle>
            <a:lvl1pPr marL="0" indent="0">
              <a:lnSpc>
                <a:spcPct val="100000"/>
              </a:lnSpc>
              <a:spcBef>
                <a:spcPts val="400"/>
              </a:spcBef>
              <a:buNone/>
              <a:defRPr sz="1800" b="0" i="0">
                <a:solidFill>
                  <a:schemeClr val="tx2"/>
                </a:solidFill>
                <a:latin typeface="+mj-lt"/>
              </a:defRPr>
            </a:lvl1pPr>
            <a:lvl2pPr>
              <a:defRPr sz="4000"/>
            </a:lvl2pPr>
            <a:lvl3pPr>
              <a:defRPr sz="4000"/>
            </a:lvl3pPr>
            <a:lvl4pPr>
              <a:defRPr sz="4000"/>
            </a:lvl4pPr>
            <a:lvl5pPr>
              <a:defRPr sz="4000"/>
            </a:lvl5pPr>
          </a:lstStyle>
          <a:p>
            <a:pPr lvl="0" rtl="0"/>
            <a:r>
              <a:rPr lang="en-US" noProof="0"/>
              <a:t>Click to edit Master text styles</a:t>
            </a:r>
          </a:p>
        </p:txBody>
      </p:sp>
      <p:cxnSp>
        <p:nvCxnSpPr>
          <p:cNvPr id="26" name="Straight Connector 25">
            <a:extLst>
              <a:ext uri="{FF2B5EF4-FFF2-40B4-BE49-F238E27FC236}">
                <a16:creationId xmlns:a16="http://schemas.microsoft.com/office/drawing/2014/main" id="{C402C0D4-D9C4-F547-B996-38177302A3DC}"/>
              </a:ext>
            </a:extLst>
          </p:cNvPr>
          <p:cNvCxnSpPr>
            <a:cxnSpLocks/>
          </p:cNvCxnSpPr>
          <p:nvPr userDrawn="1"/>
        </p:nvCxnSpPr>
        <p:spPr>
          <a:xfrm>
            <a:off x="6367055" y="4252111"/>
            <a:ext cx="2133600" cy="3992"/>
          </a:xfrm>
          <a:prstGeom prst="line">
            <a:avLst/>
          </a:prstGeom>
          <a:ln w="101600">
            <a:solidFill>
              <a:schemeClr val="tx2"/>
            </a:solidFill>
          </a:ln>
        </p:spPr>
        <p:style>
          <a:lnRef idx="1">
            <a:schemeClr val="dk1"/>
          </a:lnRef>
          <a:fillRef idx="0">
            <a:schemeClr val="dk1"/>
          </a:fillRef>
          <a:effectRef idx="0">
            <a:schemeClr val="dk1"/>
          </a:effectRef>
          <a:fontRef idx="minor">
            <a:schemeClr val="tx1"/>
          </a:fontRef>
        </p:style>
      </p:cxnSp>
      <p:sp>
        <p:nvSpPr>
          <p:cNvPr id="27" name="Text Placeholder 29">
            <a:extLst>
              <a:ext uri="{FF2B5EF4-FFF2-40B4-BE49-F238E27FC236}">
                <a16:creationId xmlns:a16="http://schemas.microsoft.com/office/drawing/2014/main" id="{9B18A1DC-4A61-514B-9F70-1DCC893EBB17}"/>
              </a:ext>
            </a:extLst>
          </p:cNvPr>
          <p:cNvSpPr>
            <a:spLocks noGrp="1"/>
          </p:cNvSpPr>
          <p:nvPr>
            <p:ph type="body" sz="quarter" idx="23"/>
          </p:nvPr>
        </p:nvSpPr>
        <p:spPr>
          <a:xfrm>
            <a:off x="6367054" y="5131299"/>
            <a:ext cx="2129245" cy="369332"/>
          </a:xfrm>
        </p:spPr>
        <p:txBody>
          <a:bodyPr lIns="0" tIns="0" rIns="0" bIns="0" rtlCol="0">
            <a:noAutofit/>
          </a:bodyPr>
          <a:lstStyle>
            <a:lvl1pPr marL="0" indent="0">
              <a:lnSpc>
                <a:spcPct val="100000"/>
              </a:lnSpc>
              <a:buNone/>
              <a:defRPr sz="1400" b="0" i="0">
                <a:solidFill>
                  <a:schemeClr val="bg1"/>
                </a:solidFill>
                <a:latin typeface="+mn-lt"/>
              </a:defRPr>
            </a:lvl1pPr>
            <a:lvl2pPr>
              <a:defRPr sz="4000"/>
            </a:lvl2pPr>
            <a:lvl3pPr>
              <a:defRPr sz="4000"/>
            </a:lvl3pPr>
            <a:lvl4pPr>
              <a:defRPr sz="4000"/>
            </a:lvl4pPr>
            <a:lvl5pPr>
              <a:defRPr sz="4000"/>
            </a:lvl5pPr>
          </a:lstStyle>
          <a:p>
            <a:pPr lvl="0" rtl="0"/>
            <a:r>
              <a:rPr lang="en-US" noProof="0"/>
              <a:t>Click to edit Master text styles</a:t>
            </a:r>
          </a:p>
        </p:txBody>
      </p:sp>
      <p:sp>
        <p:nvSpPr>
          <p:cNvPr id="28" name="Text Placeholder 29">
            <a:extLst>
              <a:ext uri="{FF2B5EF4-FFF2-40B4-BE49-F238E27FC236}">
                <a16:creationId xmlns:a16="http://schemas.microsoft.com/office/drawing/2014/main" id="{DD138509-2AA1-D540-90D6-288474956619}"/>
              </a:ext>
            </a:extLst>
          </p:cNvPr>
          <p:cNvSpPr>
            <a:spLocks noGrp="1"/>
          </p:cNvSpPr>
          <p:nvPr>
            <p:ph type="body" sz="quarter" idx="24"/>
          </p:nvPr>
        </p:nvSpPr>
        <p:spPr>
          <a:xfrm>
            <a:off x="6367054" y="4522803"/>
            <a:ext cx="2129245" cy="205837"/>
          </a:xfrm>
        </p:spPr>
        <p:txBody>
          <a:bodyPr lIns="0" tIns="0" rIns="0" bIns="0" rtlCol="0">
            <a:noAutofit/>
          </a:bodyPr>
          <a:lstStyle>
            <a:lvl1pPr marL="0" indent="0">
              <a:lnSpc>
                <a:spcPct val="100000"/>
              </a:lnSpc>
              <a:spcBef>
                <a:spcPts val="400"/>
              </a:spcBef>
              <a:buNone/>
              <a:defRPr sz="1800" b="0" i="0">
                <a:solidFill>
                  <a:schemeClr val="tx2"/>
                </a:solidFill>
                <a:latin typeface="+mj-lt"/>
              </a:defRPr>
            </a:lvl1pPr>
            <a:lvl2pPr>
              <a:defRPr sz="4000"/>
            </a:lvl2pPr>
            <a:lvl3pPr>
              <a:defRPr sz="4000"/>
            </a:lvl3pPr>
            <a:lvl4pPr>
              <a:defRPr sz="4000"/>
            </a:lvl4pPr>
            <a:lvl5pPr>
              <a:defRPr sz="4000"/>
            </a:lvl5pPr>
          </a:lstStyle>
          <a:p>
            <a:pPr lvl="0" rtl="0"/>
            <a:r>
              <a:rPr lang="en-US" noProof="0"/>
              <a:t>Click to edit Master text styles</a:t>
            </a:r>
          </a:p>
        </p:txBody>
      </p:sp>
      <p:sp>
        <p:nvSpPr>
          <p:cNvPr id="2" name="Date Placeholder 1">
            <a:extLst>
              <a:ext uri="{FF2B5EF4-FFF2-40B4-BE49-F238E27FC236}">
                <a16:creationId xmlns:a16="http://schemas.microsoft.com/office/drawing/2014/main" id="{62655503-4608-4F79-A5D4-B2F67958F263}"/>
              </a:ext>
            </a:extLst>
          </p:cNvPr>
          <p:cNvSpPr>
            <a:spLocks noGrp="1"/>
          </p:cNvSpPr>
          <p:nvPr>
            <p:ph type="dt" sz="half" idx="25"/>
          </p:nvPr>
        </p:nvSpPr>
        <p:spPr/>
        <p:txBody>
          <a:bodyPr rtlCol="0"/>
          <a:lstStyle/>
          <a:p>
            <a:pPr rtl="0"/>
            <a:fld id="{C02CDA83-4160-4EEB-AD7D-1C57C21837F3}" type="datetime3">
              <a:rPr lang="en-GB" noProof="0" smtClean="0">
                <a:latin typeface="+mn-lt"/>
              </a:rPr>
              <a:t>4 December, 2025</a:t>
            </a:fld>
            <a:endParaRPr lang="en-GB" noProof="0" dirty="0">
              <a:latin typeface="+mn-lt"/>
            </a:endParaRPr>
          </a:p>
        </p:txBody>
      </p:sp>
      <p:sp>
        <p:nvSpPr>
          <p:cNvPr id="3" name="Footer Placeholder 2">
            <a:extLst>
              <a:ext uri="{FF2B5EF4-FFF2-40B4-BE49-F238E27FC236}">
                <a16:creationId xmlns:a16="http://schemas.microsoft.com/office/drawing/2014/main" id="{9DAFA395-FE4C-4A99-A74E-57757D8473E1}"/>
              </a:ext>
            </a:extLst>
          </p:cNvPr>
          <p:cNvSpPr>
            <a:spLocks noGrp="1"/>
          </p:cNvSpPr>
          <p:nvPr>
            <p:ph type="ftr" sz="quarter" idx="26"/>
          </p:nvPr>
        </p:nvSpPr>
        <p:spPr/>
        <p:txBody>
          <a:bodyPr rtlCol="0"/>
          <a:lstStyle/>
          <a:p>
            <a:pPr rtl="0"/>
            <a:r>
              <a:rPr lang="en-GB" noProof="0" dirty="0"/>
              <a:t>Annual Review</a:t>
            </a:r>
            <a:endParaRPr lang="en-GB" b="0" noProof="0" dirty="0"/>
          </a:p>
        </p:txBody>
      </p:sp>
      <p:sp>
        <p:nvSpPr>
          <p:cNvPr id="4" name="Slide Number Placeholder 3">
            <a:extLst>
              <a:ext uri="{FF2B5EF4-FFF2-40B4-BE49-F238E27FC236}">
                <a16:creationId xmlns:a16="http://schemas.microsoft.com/office/drawing/2014/main" id="{30A6A117-A0E8-43E1-9120-CE3B8B97667F}"/>
              </a:ext>
            </a:extLst>
          </p:cNvPr>
          <p:cNvSpPr>
            <a:spLocks noGrp="1"/>
          </p:cNvSpPr>
          <p:nvPr>
            <p:ph type="sldNum" sz="quarter" idx="27"/>
          </p:nvPr>
        </p:nvSpPr>
        <p:spPr/>
        <p:txBody>
          <a:bodyPr rtlCol="0"/>
          <a:lstStyle/>
          <a:p>
            <a:pPr rtl="0"/>
            <a:fld id="{294A09A9-5501-47C1-A89A-A340965A2BE2}" type="slidenum">
              <a:rPr lang="en-GB" noProof="0" smtClean="0"/>
              <a:pPr/>
              <a:t>‹#›</a:t>
            </a:fld>
            <a:endParaRPr lang="en-GB" noProof="0" dirty="0"/>
          </a:p>
        </p:txBody>
      </p:sp>
    </p:spTree>
    <p:extLst>
      <p:ext uri="{BB962C8B-B14F-4D97-AF65-F5344CB8AC3E}">
        <p14:creationId xmlns:p14="http://schemas.microsoft.com/office/powerpoint/2010/main" val="15879251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8343B26-AA57-40E3-8F8F-7DA9C4A05290}" type="datetimeFigureOut">
              <a:rPr lang="en-GB" smtClean="0"/>
              <a:t>04/12/2025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54650A1-96E3-4565-B53C-FBB31B4473A2}" type="slidenum">
              <a:rPr lang="en-GB" smtClean="0"/>
              <a:t>‹#›</a:t>
            </a:fld>
            <a:endParaRPr lang="en-GB"/>
          </a:p>
        </p:txBody>
      </p:sp>
    </p:spTree>
    <p:extLst>
      <p:ext uri="{BB962C8B-B14F-4D97-AF65-F5344CB8AC3E}">
        <p14:creationId xmlns:p14="http://schemas.microsoft.com/office/powerpoint/2010/main" val="164517677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userDrawn="1">
  <p:cSld name="Timeline ">
    <p:spTree>
      <p:nvGrpSpPr>
        <p:cNvPr id="1" name=""/>
        <p:cNvGrpSpPr/>
        <p:nvPr/>
      </p:nvGrpSpPr>
      <p:grpSpPr>
        <a:xfrm>
          <a:off x="0" y="0"/>
          <a:ext cx="0" cy="0"/>
          <a:chOff x="0" y="0"/>
          <a:chExt cx="0" cy="0"/>
        </a:xfrm>
      </p:grpSpPr>
      <p:cxnSp>
        <p:nvCxnSpPr>
          <p:cNvPr id="21" name="Straight Connector 20">
            <a:extLst>
              <a:ext uri="{FF2B5EF4-FFF2-40B4-BE49-F238E27FC236}">
                <a16:creationId xmlns:a16="http://schemas.microsoft.com/office/drawing/2014/main" id="{040046AF-E5BF-854D-9986-7C3019770FE7}"/>
              </a:ext>
            </a:extLst>
          </p:cNvPr>
          <p:cNvCxnSpPr>
            <a:cxnSpLocks/>
          </p:cNvCxnSpPr>
          <p:nvPr userDrawn="1"/>
        </p:nvCxnSpPr>
        <p:spPr>
          <a:xfrm flipH="1">
            <a:off x="1045959" y="2213783"/>
            <a:ext cx="2136" cy="1828800"/>
          </a:xfrm>
          <a:prstGeom prst="line">
            <a:avLst/>
          </a:prstGeom>
          <a:ln w="165100">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76CA14A6-0144-BC49-A8D4-C979D13258C0}"/>
              </a:ext>
            </a:extLst>
          </p:cNvPr>
          <p:cNvCxnSpPr>
            <a:cxnSpLocks/>
          </p:cNvCxnSpPr>
          <p:nvPr userDrawn="1"/>
        </p:nvCxnSpPr>
        <p:spPr>
          <a:xfrm flipH="1">
            <a:off x="6180493" y="2213783"/>
            <a:ext cx="11102" cy="1828800"/>
          </a:xfrm>
          <a:prstGeom prst="line">
            <a:avLst/>
          </a:prstGeom>
          <a:ln w="165100">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FA582FC2-A135-5743-B9C0-6AC7225B42E1}"/>
              </a:ext>
            </a:extLst>
          </p:cNvPr>
          <p:cNvCxnSpPr>
            <a:cxnSpLocks/>
          </p:cNvCxnSpPr>
          <p:nvPr userDrawn="1"/>
        </p:nvCxnSpPr>
        <p:spPr>
          <a:xfrm flipH="1">
            <a:off x="8745623" y="3904712"/>
            <a:ext cx="2136" cy="1828800"/>
          </a:xfrm>
          <a:prstGeom prst="line">
            <a:avLst/>
          </a:prstGeom>
          <a:ln w="165100">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77C43222-5868-0247-838F-58F4F6C8EE75}"/>
              </a:ext>
            </a:extLst>
          </p:cNvPr>
          <p:cNvCxnSpPr>
            <a:cxnSpLocks/>
          </p:cNvCxnSpPr>
          <p:nvPr userDrawn="1"/>
        </p:nvCxnSpPr>
        <p:spPr>
          <a:xfrm flipH="1">
            <a:off x="3611089" y="3895941"/>
            <a:ext cx="2136" cy="1828800"/>
          </a:xfrm>
          <a:prstGeom prst="line">
            <a:avLst/>
          </a:prstGeom>
          <a:ln w="165100">
            <a:solidFill>
              <a:schemeClr val="accent6"/>
            </a:solidFill>
          </a:ln>
        </p:spPr>
        <p:style>
          <a:lnRef idx="1">
            <a:schemeClr val="accent1"/>
          </a:lnRef>
          <a:fillRef idx="0">
            <a:schemeClr val="accent1"/>
          </a:fillRef>
          <a:effectRef idx="0">
            <a:schemeClr val="accent1"/>
          </a:effectRef>
          <a:fontRef idx="minor">
            <a:schemeClr val="tx1"/>
          </a:fontRef>
        </p:style>
      </p:cxnSp>
      <p:sp>
        <p:nvSpPr>
          <p:cNvPr id="30" name="Title 1">
            <a:extLst>
              <a:ext uri="{FF2B5EF4-FFF2-40B4-BE49-F238E27FC236}">
                <a16:creationId xmlns:a16="http://schemas.microsoft.com/office/drawing/2014/main" id="{46EEE005-F78A-9D4F-B159-964376C387DD}"/>
              </a:ext>
            </a:extLst>
          </p:cNvPr>
          <p:cNvSpPr>
            <a:spLocks noGrp="1"/>
          </p:cNvSpPr>
          <p:nvPr>
            <p:ph type="title"/>
          </p:nvPr>
        </p:nvSpPr>
        <p:spPr>
          <a:xfrm>
            <a:off x="964023" y="879063"/>
            <a:ext cx="4941477" cy="610863"/>
          </a:xfrm>
          <a:prstGeom prst="rect">
            <a:avLst/>
          </a:prstGeom>
        </p:spPr>
        <p:txBody>
          <a:bodyPr lIns="0" tIns="0" rIns="0" bIns="0" rtlCol="0" anchor="b" anchorCtr="0">
            <a:normAutofit/>
          </a:bodyPr>
          <a:lstStyle>
            <a:lvl1pPr>
              <a:defRPr sz="4400" b="1" i="0">
                <a:solidFill>
                  <a:schemeClr val="bg1"/>
                </a:solidFill>
                <a:latin typeface="+mj-lt"/>
              </a:defRPr>
            </a:lvl1pPr>
          </a:lstStyle>
          <a:p>
            <a:pPr rtl="0"/>
            <a:r>
              <a:rPr lang="en-US" noProof="0"/>
              <a:t>Click to edit Master title style</a:t>
            </a:r>
            <a:endParaRPr lang="en-GB" noProof="0"/>
          </a:p>
        </p:txBody>
      </p:sp>
      <p:sp>
        <p:nvSpPr>
          <p:cNvPr id="96" name="Text Placeholder 29">
            <a:extLst>
              <a:ext uri="{FF2B5EF4-FFF2-40B4-BE49-F238E27FC236}">
                <a16:creationId xmlns:a16="http://schemas.microsoft.com/office/drawing/2014/main" id="{FC61536F-8EA7-5A48-AF76-8B0E251BD8CB}"/>
              </a:ext>
            </a:extLst>
          </p:cNvPr>
          <p:cNvSpPr>
            <a:spLocks noGrp="1"/>
          </p:cNvSpPr>
          <p:nvPr>
            <p:ph type="body" sz="quarter" idx="12"/>
          </p:nvPr>
        </p:nvSpPr>
        <p:spPr>
          <a:xfrm>
            <a:off x="1296955" y="2934856"/>
            <a:ext cx="2133600" cy="369332"/>
          </a:xfrm>
          <a:ln>
            <a:noFill/>
          </a:ln>
        </p:spPr>
        <p:txBody>
          <a:bodyPr lIns="0" tIns="0" rIns="0" bIns="0" rtlCol="0">
            <a:noAutofit/>
          </a:bodyPr>
          <a:lstStyle>
            <a:lvl1pPr marL="0" indent="0">
              <a:buNone/>
              <a:defRPr sz="1400" b="0" i="0">
                <a:solidFill>
                  <a:schemeClr val="bg1"/>
                </a:solidFill>
                <a:latin typeface="+mn-lt"/>
              </a:defRPr>
            </a:lvl1pPr>
            <a:lvl2pPr>
              <a:defRPr sz="4000"/>
            </a:lvl2pPr>
            <a:lvl3pPr>
              <a:defRPr sz="4000"/>
            </a:lvl3pPr>
            <a:lvl4pPr>
              <a:defRPr sz="4000"/>
            </a:lvl4pPr>
            <a:lvl5pPr>
              <a:defRPr sz="4000"/>
            </a:lvl5pPr>
          </a:lstStyle>
          <a:p>
            <a:pPr lvl="0" rtl="0"/>
            <a:r>
              <a:rPr lang="en-US" noProof="0"/>
              <a:t>Click to edit Master text styles</a:t>
            </a:r>
          </a:p>
        </p:txBody>
      </p:sp>
      <p:sp>
        <p:nvSpPr>
          <p:cNvPr id="97" name="Text Placeholder 29">
            <a:extLst>
              <a:ext uri="{FF2B5EF4-FFF2-40B4-BE49-F238E27FC236}">
                <a16:creationId xmlns:a16="http://schemas.microsoft.com/office/drawing/2014/main" id="{64FFD994-BD97-ED49-8607-286ECBB1CDA3}"/>
              </a:ext>
            </a:extLst>
          </p:cNvPr>
          <p:cNvSpPr>
            <a:spLocks noGrp="1"/>
          </p:cNvSpPr>
          <p:nvPr>
            <p:ph type="body" sz="quarter" idx="11"/>
          </p:nvPr>
        </p:nvSpPr>
        <p:spPr>
          <a:xfrm>
            <a:off x="1296955" y="2568686"/>
            <a:ext cx="2133600" cy="205837"/>
          </a:xfrm>
          <a:ln>
            <a:noFill/>
          </a:ln>
        </p:spPr>
        <p:txBody>
          <a:bodyPr lIns="0" tIns="0" rIns="0" bIns="0" rtlCol="0">
            <a:noAutofit/>
          </a:bodyPr>
          <a:lstStyle>
            <a:lvl1pPr marL="0" indent="0">
              <a:spcBef>
                <a:spcPts val="400"/>
              </a:spcBef>
              <a:buNone/>
              <a:defRPr sz="1800" b="0" i="0" spc="0" baseline="0">
                <a:solidFill>
                  <a:schemeClr val="bg1"/>
                </a:solidFill>
                <a:latin typeface="+mj-lt"/>
              </a:defRPr>
            </a:lvl1pPr>
            <a:lvl2pPr>
              <a:defRPr sz="4000"/>
            </a:lvl2pPr>
            <a:lvl3pPr>
              <a:defRPr sz="4000"/>
            </a:lvl3pPr>
            <a:lvl4pPr>
              <a:defRPr sz="4000"/>
            </a:lvl4pPr>
            <a:lvl5pPr>
              <a:defRPr sz="4000"/>
            </a:lvl5pPr>
          </a:lstStyle>
          <a:p>
            <a:pPr lvl="0" rtl="0"/>
            <a:r>
              <a:rPr lang="en-US" noProof="0"/>
              <a:t>Click to edit Master text styles</a:t>
            </a:r>
          </a:p>
        </p:txBody>
      </p:sp>
      <p:sp>
        <p:nvSpPr>
          <p:cNvPr id="102" name="Text Placeholder 29">
            <a:extLst>
              <a:ext uri="{FF2B5EF4-FFF2-40B4-BE49-F238E27FC236}">
                <a16:creationId xmlns:a16="http://schemas.microsoft.com/office/drawing/2014/main" id="{D1ADE805-BFBC-ED47-B9CB-6CB2FF02E868}"/>
              </a:ext>
            </a:extLst>
          </p:cNvPr>
          <p:cNvSpPr>
            <a:spLocks noGrp="1"/>
          </p:cNvSpPr>
          <p:nvPr>
            <p:ph type="body" sz="quarter" idx="30"/>
          </p:nvPr>
        </p:nvSpPr>
        <p:spPr>
          <a:xfrm>
            <a:off x="3897799" y="5087328"/>
            <a:ext cx="2133600" cy="369332"/>
          </a:xfrm>
          <a:ln>
            <a:noFill/>
          </a:ln>
        </p:spPr>
        <p:txBody>
          <a:bodyPr lIns="0" tIns="0" rIns="0" bIns="0" rtlCol="0">
            <a:noAutofit/>
          </a:bodyPr>
          <a:lstStyle>
            <a:lvl1pPr marL="0" indent="0">
              <a:buNone/>
              <a:defRPr sz="1400" b="0" i="0">
                <a:solidFill>
                  <a:schemeClr val="bg1"/>
                </a:solidFill>
                <a:latin typeface="+mn-lt"/>
              </a:defRPr>
            </a:lvl1pPr>
            <a:lvl2pPr>
              <a:defRPr sz="4000"/>
            </a:lvl2pPr>
            <a:lvl3pPr>
              <a:defRPr sz="4000"/>
            </a:lvl3pPr>
            <a:lvl4pPr>
              <a:defRPr sz="4000"/>
            </a:lvl4pPr>
            <a:lvl5pPr>
              <a:defRPr sz="4000"/>
            </a:lvl5pPr>
          </a:lstStyle>
          <a:p>
            <a:pPr lvl="0" rtl="0"/>
            <a:r>
              <a:rPr lang="en-US" noProof="0"/>
              <a:t>Click to edit Master text styles</a:t>
            </a:r>
          </a:p>
        </p:txBody>
      </p:sp>
      <p:sp>
        <p:nvSpPr>
          <p:cNvPr id="103" name="Text Placeholder 29">
            <a:extLst>
              <a:ext uri="{FF2B5EF4-FFF2-40B4-BE49-F238E27FC236}">
                <a16:creationId xmlns:a16="http://schemas.microsoft.com/office/drawing/2014/main" id="{334A3589-641F-F547-891B-149579153B75}"/>
              </a:ext>
            </a:extLst>
          </p:cNvPr>
          <p:cNvSpPr>
            <a:spLocks noGrp="1"/>
          </p:cNvSpPr>
          <p:nvPr>
            <p:ph type="body" sz="quarter" idx="31"/>
          </p:nvPr>
        </p:nvSpPr>
        <p:spPr>
          <a:xfrm>
            <a:off x="3897799" y="4701908"/>
            <a:ext cx="2133600" cy="205837"/>
          </a:xfrm>
          <a:ln>
            <a:noFill/>
          </a:ln>
        </p:spPr>
        <p:txBody>
          <a:bodyPr vert="horz" lIns="0" tIns="0" rIns="0" bIns="0" rtlCol="0">
            <a:noAutofit/>
          </a:bodyPr>
          <a:lstStyle>
            <a:lvl1pPr marL="0" indent="0">
              <a:spcBef>
                <a:spcPts val="400"/>
              </a:spcBef>
              <a:buNone/>
              <a:defRPr lang="en-US" sz="1800" spc="0" baseline="0" dirty="0">
                <a:latin typeface="+mj-lt"/>
              </a:defRPr>
            </a:lvl1pPr>
            <a:lvl2pPr>
              <a:defRPr sz="4000"/>
            </a:lvl2pPr>
            <a:lvl3pPr>
              <a:defRPr sz="4000"/>
            </a:lvl3pPr>
            <a:lvl4pPr>
              <a:defRPr sz="4000"/>
            </a:lvl4pPr>
            <a:lvl5pPr>
              <a:defRPr sz="4000"/>
            </a:lvl5pPr>
          </a:lstStyle>
          <a:p>
            <a:pPr marL="0" lvl="0" indent="0" rtl="0">
              <a:spcBef>
                <a:spcPts val="400"/>
              </a:spcBef>
              <a:buNone/>
            </a:pPr>
            <a:r>
              <a:rPr lang="en-US" noProof="0"/>
              <a:t>Click to edit Master text styles</a:t>
            </a:r>
          </a:p>
        </p:txBody>
      </p:sp>
      <p:sp>
        <p:nvSpPr>
          <p:cNvPr id="106" name="Text Placeholder 29">
            <a:extLst>
              <a:ext uri="{FF2B5EF4-FFF2-40B4-BE49-F238E27FC236}">
                <a16:creationId xmlns:a16="http://schemas.microsoft.com/office/drawing/2014/main" id="{A63F8454-D12E-A641-ABD0-8977D3F5EC05}"/>
              </a:ext>
            </a:extLst>
          </p:cNvPr>
          <p:cNvSpPr>
            <a:spLocks noGrp="1"/>
          </p:cNvSpPr>
          <p:nvPr>
            <p:ph type="body" sz="quarter" idx="32"/>
          </p:nvPr>
        </p:nvSpPr>
        <p:spPr>
          <a:xfrm>
            <a:off x="9001711" y="5087328"/>
            <a:ext cx="2133600" cy="369332"/>
          </a:xfrm>
          <a:ln>
            <a:noFill/>
          </a:ln>
        </p:spPr>
        <p:txBody>
          <a:bodyPr lIns="0" tIns="0" rIns="0" bIns="0" rtlCol="0">
            <a:noAutofit/>
          </a:bodyPr>
          <a:lstStyle>
            <a:lvl1pPr marL="0" indent="0">
              <a:buNone/>
              <a:defRPr sz="1400" b="0" i="0">
                <a:solidFill>
                  <a:schemeClr val="bg1"/>
                </a:solidFill>
                <a:latin typeface="+mn-lt"/>
              </a:defRPr>
            </a:lvl1pPr>
            <a:lvl2pPr>
              <a:defRPr sz="4000"/>
            </a:lvl2pPr>
            <a:lvl3pPr>
              <a:defRPr sz="4000"/>
            </a:lvl3pPr>
            <a:lvl4pPr>
              <a:defRPr sz="4000"/>
            </a:lvl4pPr>
            <a:lvl5pPr>
              <a:defRPr sz="4000"/>
            </a:lvl5pPr>
          </a:lstStyle>
          <a:p>
            <a:pPr lvl="0" rtl="0"/>
            <a:r>
              <a:rPr lang="en-US" noProof="0"/>
              <a:t>Click to edit Master text styles</a:t>
            </a:r>
          </a:p>
        </p:txBody>
      </p:sp>
      <p:sp>
        <p:nvSpPr>
          <p:cNvPr id="107" name="Text Placeholder 29">
            <a:extLst>
              <a:ext uri="{FF2B5EF4-FFF2-40B4-BE49-F238E27FC236}">
                <a16:creationId xmlns:a16="http://schemas.microsoft.com/office/drawing/2014/main" id="{F35AA15D-DBAD-9840-8764-A5B6D486A234}"/>
              </a:ext>
            </a:extLst>
          </p:cNvPr>
          <p:cNvSpPr>
            <a:spLocks noGrp="1"/>
          </p:cNvSpPr>
          <p:nvPr>
            <p:ph type="body" sz="quarter" idx="33"/>
          </p:nvPr>
        </p:nvSpPr>
        <p:spPr>
          <a:xfrm>
            <a:off x="9001711" y="4701908"/>
            <a:ext cx="2133600" cy="205837"/>
          </a:xfrm>
          <a:ln>
            <a:noFill/>
          </a:ln>
        </p:spPr>
        <p:txBody>
          <a:bodyPr vert="horz" lIns="0" tIns="0" rIns="0" bIns="0" rtlCol="0">
            <a:noAutofit/>
          </a:bodyPr>
          <a:lstStyle>
            <a:lvl1pPr marL="0" indent="0">
              <a:spcBef>
                <a:spcPts val="400"/>
              </a:spcBef>
              <a:buNone/>
              <a:defRPr lang="en-US" sz="1800" spc="0" baseline="0" dirty="0">
                <a:latin typeface="+mj-lt"/>
              </a:defRPr>
            </a:lvl1pPr>
            <a:lvl2pPr>
              <a:defRPr sz="4000"/>
            </a:lvl2pPr>
            <a:lvl3pPr>
              <a:defRPr sz="4000"/>
            </a:lvl3pPr>
            <a:lvl4pPr>
              <a:defRPr sz="4000"/>
            </a:lvl4pPr>
            <a:lvl5pPr>
              <a:defRPr sz="4000"/>
            </a:lvl5pPr>
          </a:lstStyle>
          <a:p>
            <a:pPr marL="0" lvl="0" indent="0" rtl="0">
              <a:spcBef>
                <a:spcPts val="400"/>
              </a:spcBef>
              <a:buNone/>
            </a:pPr>
            <a:r>
              <a:rPr lang="en-US" noProof="0"/>
              <a:t>Click to edit Master text styles</a:t>
            </a:r>
          </a:p>
        </p:txBody>
      </p:sp>
      <p:sp>
        <p:nvSpPr>
          <p:cNvPr id="108" name="Text Placeholder 29">
            <a:extLst>
              <a:ext uri="{FF2B5EF4-FFF2-40B4-BE49-F238E27FC236}">
                <a16:creationId xmlns:a16="http://schemas.microsoft.com/office/drawing/2014/main" id="{8357CA0F-1A55-B145-8305-562F0DF22543}"/>
              </a:ext>
            </a:extLst>
          </p:cNvPr>
          <p:cNvSpPr>
            <a:spLocks noGrp="1"/>
          </p:cNvSpPr>
          <p:nvPr>
            <p:ph type="body" sz="quarter" idx="34"/>
          </p:nvPr>
        </p:nvSpPr>
        <p:spPr>
          <a:xfrm>
            <a:off x="6438143" y="2934856"/>
            <a:ext cx="2133600" cy="369332"/>
          </a:xfrm>
          <a:ln>
            <a:noFill/>
          </a:ln>
        </p:spPr>
        <p:txBody>
          <a:bodyPr lIns="0" tIns="0" rIns="0" bIns="0" rtlCol="0">
            <a:noAutofit/>
          </a:bodyPr>
          <a:lstStyle>
            <a:lvl1pPr marL="0" indent="0">
              <a:buNone/>
              <a:defRPr sz="1400" b="0" i="0">
                <a:solidFill>
                  <a:schemeClr val="bg1"/>
                </a:solidFill>
                <a:latin typeface="+mn-lt"/>
              </a:defRPr>
            </a:lvl1pPr>
            <a:lvl2pPr>
              <a:defRPr sz="4000"/>
            </a:lvl2pPr>
            <a:lvl3pPr>
              <a:defRPr sz="4000"/>
            </a:lvl3pPr>
            <a:lvl4pPr>
              <a:defRPr sz="4000"/>
            </a:lvl4pPr>
            <a:lvl5pPr>
              <a:defRPr sz="4000"/>
            </a:lvl5pPr>
          </a:lstStyle>
          <a:p>
            <a:pPr lvl="0" rtl="0"/>
            <a:r>
              <a:rPr lang="en-US" noProof="0"/>
              <a:t>Click to edit Master text styles</a:t>
            </a:r>
          </a:p>
        </p:txBody>
      </p:sp>
      <p:sp>
        <p:nvSpPr>
          <p:cNvPr id="109" name="Text Placeholder 29">
            <a:extLst>
              <a:ext uri="{FF2B5EF4-FFF2-40B4-BE49-F238E27FC236}">
                <a16:creationId xmlns:a16="http://schemas.microsoft.com/office/drawing/2014/main" id="{D6C49F6F-AF28-8942-8442-8F54A1DC388B}"/>
              </a:ext>
            </a:extLst>
          </p:cNvPr>
          <p:cNvSpPr>
            <a:spLocks noGrp="1"/>
          </p:cNvSpPr>
          <p:nvPr>
            <p:ph type="body" sz="quarter" idx="35"/>
          </p:nvPr>
        </p:nvSpPr>
        <p:spPr>
          <a:xfrm>
            <a:off x="6438143" y="2568686"/>
            <a:ext cx="2133600" cy="205837"/>
          </a:xfrm>
          <a:ln>
            <a:noFill/>
          </a:ln>
        </p:spPr>
        <p:txBody>
          <a:bodyPr lIns="0" tIns="0" rIns="0" bIns="0" rtlCol="0">
            <a:noAutofit/>
          </a:bodyPr>
          <a:lstStyle>
            <a:lvl1pPr marL="0" indent="0">
              <a:spcBef>
                <a:spcPts val="400"/>
              </a:spcBef>
              <a:buNone/>
              <a:defRPr sz="1800" b="0" i="0" spc="0" baseline="0">
                <a:solidFill>
                  <a:schemeClr val="bg1"/>
                </a:solidFill>
                <a:latin typeface="+mj-lt"/>
              </a:defRPr>
            </a:lvl1pPr>
            <a:lvl2pPr>
              <a:defRPr sz="4000"/>
            </a:lvl2pPr>
            <a:lvl3pPr>
              <a:defRPr sz="4000"/>
            </a:lvl3pPr>
            <a:lvl4pPr>
              <a:defRPr sz="4000"/>
            </a:lvl4pPr>
            <a:lvl5pPr>
              <a:defRPr sz="4000"/>
            </a:lvl5pPr>
          </a:lstStyle>
          <a:p>
            <a:pPr lvl="0" rtl="0"/>
            <a:r>
              <a:rPr lang="en-US" noProof="0"/>
              <a:t>Click to edit Master text styles</a:t>
            </a:r>
          </a:p>
        </p:txBody>
      </p:sp>
      <p:cxnSp>
        <p:nvCxnSpPr>
          <p:cNvPr id="8" name="Straight Connector 7">
            <a:extLst>
              <a:ext uri="{FF2B5EF4-FFF2-40B4-BE49-F238E27FC236}">
                <a16:creationId xmlns:a16="http://schemas.microsoft.com/office/drawing/2014/main" id="{4CE2724A-BCA1-604F-9D18-BF05746408C2}"/>
              </a:ext>
            </a:extLst>
          </p:cNvPr>
          <p:cNvCxnSpPr/>
          <p:nvPr userDrawn="1"/>
        </p:nvCxnSpPr>
        <p:spPr>
          <a:xfrm>
            <a:off x="967689" y="3968780"/>
            <a:ext cx="10275477" cy="0"/>
          </a:xfrm>
          <a:prstGeom prst="line">
            <a:avLst/>
          </a:prstGeom>
          <a:ln w="165100">
            <a:solidFill>
              <a:schemeClr val="accent3"/>
            </a:solidFill>
          </a:ln>
        </p:spPr>
        <p:style>
          <a:lnRef idx="1">
            <a:schemeClr val="accent1"/>
          </a:lnRef>
          <a:fillRef idx="0">
            <a:schemeClr val="accent1"/>
          </a:fillRef>
          <a:effectRef idx="0">
            <a:schemeClr val="accent1"/>
          </a:effectRef>
          <a:fontRef idx="minor">
            <a:schemeClr val="tx1"/>
          </a:fontRef>
        </p:style>
      </p:cxnSp>
      <p:sp>
        <p:nvSpPr>
          <p:cNvPr id="44" name="Rectangle 43">
            <a:extLst>
              <a:ext uri="{FF2B5EF4-FFF2-40B4-BE49-F238E27FC236}">
                <a16:creationId xmlns:a16="http://schemas.microsoft.com/office/drawing/2014/main" id="{4923D7D1-A9CC-C34C-86FF-43B5C8978712}"/>
              </a:ext>
            </a:extLst>
          </p:cNvPr>
          <p:cNvSpPr/>
          <p:nvPr userDrawn="1"/>
        </p:nvSpPr>
        <p:spPr>
          <a:xfrm>
            <a:off x="964323" y="3883241"/>
            <a:ext cx="163271" cy="163271"/>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GB" noProof="0"/>
          </a:p>
        </p:txBody>
      </p:sp>
      <p:sp>
        <p:nvSpPr>
          <p:cNvPr id="47" name="Rectangle 46">
            <a:extLst>
              <a:ext uri="{FF2B5EF4-FFF2-40B4-BE49-F238E27FC236}">
                <a16:creationId xmlns:a16="http://schemas.microsoft.com/office/drawing/2014/main" id="{6119FF13-13AB-3448-B24E-58E18B3CE2B6}"/>
              </a:ext>
            </a:extLst>
          </p:cNvPr>
          <p:cNvSpPr/>
          <p:nvPr userDrawn="1"/>
        </p:nvSpPr>
        <p:spPr>
          <a:xfrm>
            <a:off x="3531590" y="3892012"/>
            <a:ext cx="163271" cy="163271"/>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GB" noProof="0"/>
          </a:p>
        </p:txBody>
      </p:sp>
      <p:sp>
        <p:nvSpPr>
          <p:cNvPr id="27" name="Rectangle 26">
            <a:extLst>
              <a:ext uri="{FF2B5EF4-FFF2-40B4-BE49-F238E27FC236}">
                <a16:creationId xmlns:a16="http://schemas.microsoft.com/office/drawing/2014/main" id="{22F8F982-870E-AE44-B0D3-B3313BC48DB7}"/>
              </a:ext>
            </a:extLst>
          </p:cNvPr>
          <p:cNvSpPr/>
          <p:nvPr userDrawn="1"/>
        </p:nvSpPr>
        <p:spPr>
          <a:xfrm>
            <a:off x="6098857" y="3883241"/>
            <a:ext cx="163271" cy="163271"/>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GB" noProof="0"/>
          </a:p>
        </p:txBody>
      </p:sp>
      <p:sp>
        <p:nvSpPr>
          <p:cNvPr id="29" name="Rectangle 28">
            <a:extLst>
              <a:ext uri="{FF2B5EF4-FFF2-40B4-BE49-F238E27FC236}">
                <a16:creationId xmlns:a16="http://schemas.microsoft.com/office/drawing/2014/main" id="{C549A137-DB5E-9C40-8C0A-ED607212022C}"/>
              </a:ext>
            </a:extLst>
          </p:cNvPr>
          <p:cNvSpPr/>
          <p:nvPr userDrawn="1"/>
        </p:nvSpPr>
        <p:spPr>
          <a:xfrm>
            <a:off x="8666124" y="3892012"/>
            <a:ext cx="163271" cy="163271"/>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GB" noProof="0"/>
          </a:p>
        </p:txBody>
      </p:sp>
      <p:sp>
        <p:nvSpPr>
          <p:cNvPr id="2" name="Date Placeholder 1">
            <a:extLst>
              <a:ext uri="{FF2B5EF4-FFF2-40B4-BE49-F238E27FC236}">
                <a16:creationId xmlns:a16="http://schemas.microsoft.com/office/drawing/2014/main" id="{21DC2552-C347-4C3D-8C92-4A6981227C0E}"/>
              </a:ext>
            </a:extLst>
          </p:cNvPr>
          <p:cNvSpPr>
            <a:spLocks noGrp="1"/>
          </p:cNvSpPr>
          <p:nvPr>
            <p:ph type="dt" sz="half" idx="36"/>
          </p:nvPr>
        </p:nvSpPr>
        <p:spPr/>
        <p:txBody>
          <a:bodyPr rtlCol="0"/>
          <a:lstStyle/>
          <a:p>
            <a:pPr rtl="0"/>
            <a:fld id="{D33AD83D-9671-4762-AF03-9C719A9CD695}" type="datetime3">
              <a:rPr lang="en-GB" noProof="0" smtClean="0">
                <a:latin typeface="+mn-lt"/>
              </a:rPr>
              <a:t>4 December, 2025</a:t>
            </a:fld>
            <a:endParaRPr lang="en-GB" noProof="0">
              <a:latin typeface="+mn-lt"/>
            </a:endParaRPr>
          </a:p>
        </p:txBody>
      </p:sp>
      <p:sp>
        <p:nvSpPr>
          <p:cNvPr id="3" name="Footer Placeholder 2">
            <a:extLst>
              <a:ext uri="{FF2B5EF4-FFF2-40B4-BE49-F238E27FC236}">
                <a16:creationId xmlns:a16="http://schemas.microsoft.com/office/drawing/2014/main" id="{A5B7C35C-F3E4-4522-8711-16E4F9052C2C}"/>
              </a:ext>
            </a:extLst>
          </p:cNvPr>
          <p:cNvSpPr>
            <a:spLocks noGrp="1"/>
          </p:cNvSpPr>
          <p:nvPr>
            <p:ph type="ftr" sz="quarter" idx="37"/>
          </p:nvPr>
        </p:nvSpPr>
        <p:spPr/>
        <p:txBody>
          <a:bodyPr rtlCol="0"/>
          <a:lstStyle/>
          <a:p>
            <a:pPr rtl="0"/>
            <a:r>
              <a:rPr lang="en-GB" noProof="0"/>
              <a:t>Annual Review</a:t>
            </a:r>
            <a:endParaRPr lang="en-GB" b="0" noProof="0"/>
          </a:p>
        </p:txBody>
      </p:sp>
      <p:sp>
        <p:nvSpPr>
          <p:cNvPr id="4" name="Slide Number Placeholder 3">
            <a:extLst>
              <a:ext uri="{FF2B5EF4-FFF2-40B4-BE49-F238E27FC236}">
                <a16:creationId xmlns:a16="http://schemas.microsoft.com/office/drawing/2014/main" id="{1F4D6BAD-56F4-42F1-A2B3-FDB73364FD40}"/>
              </a:ext>
            </a:extLst>
          </p:cNvPr>
          <p:cNvSpPr>
            <a:spLocks noGrp="1"/>
          </p:cNvSpPr>
          <p:nvPr>
            <p:ph type="sldNum" sz="quarter" idx="38"/>
          </p:nvPr>
        </p:nvSpPr>
        <p:spPr/>
        <p:txBody>
          <a:bodyPr rtlCol="0"/>
          <a:lstStyle/>
          <a:p>
            <a:pPr rtl="0"/>
            <a:fld id="{294A09A9-5501-47C1-A89A-A340965A2BE2}" type="slidenum">
              <a:rPr lang="en-GB" noProof="0" smtClean="0"/>
              <a:pPr/>
              <a:t>‹#›</a:t>
            </a:fld>
            <a:endParaRPr lang="en-GB" noProof="0">
              <a:latin typeface="+mn-lt"/>
            </a:endParaRPr>
          </a:p>
        </p:txBody>
      </p:sp>
    </p:spTree>
    <p:extLst>
      <p:ext uri="{BB962C8B-B14F-4D97-AF65-F5344CB8AC3E}">
        <p14:creationId xmlns:p14="http://schemas.microsoft.com/office/powerpoint/2010/main" val="2667159305"/>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15:guide id="1" pos="600">
          <p15:clr>
            <a:srgbClr val="FBAE40"/>
          </p15:clr>
        </p15:guide>
        <p15:guide id="2" pos="7080">
          <p15:clr>
            <a:srgbClr val="FBAE40"/>
          </p15:clr>
        </p15:guide>
        <p15:guide id="3" pos="2880">
          <p15:clr>
            <a:srgbClr val="FBAE40"/>
          </p15:clr>
        </p15:guide>
        <p15:guide id="4" pos="5160">
          <p15:clr>
            <a:srgbClr val="FBAE40"/>
          </p15:clr>
        </p15:guide>
        <p15:guide id="5" pos="2520">
          <p15:clr>
            <a:srgbClr val="FBAE40"/>
          </p15:clr>
        </p15:guide>
        <p15:guide id="6" pos="4800">
          <p15:clr>
            <a:srgbClr val="FBAE40"/>
          </p15:clr>
        </p15:guide>
        <p15:guide id="7" orient="horz" pos="1224">
          <p15:clr>
            <a:srgbClr val="FBAE40"/>
          </p15:clr>
        </p15:guide>
        <p15:guide id="8" orient="horz" pos="3768">
          <p15:clr>
            <a:srgbClr val="FBAE40"/>
          </p15:clr>
        </p15:guide>
        <p15:guide id="9" orient="horz" pos="552">
          <p15:clr>
            <a:srgbClr val="FBAE40"/>
          </p15:clr>
        </p15:guide>
        <p15:guide id="10" orient="horz" pos="1512">
          <p15:clr>
            <a:srgbClr val="FBAE40"/>
          </p15:clr>
        </p15:guide>
        <p15:guide id="11" orient="horz" pos="2832">
          <p15:clr>
            <a:srgbClr val="FBAE40"/>
          </p15:clr>
        </p15:guide>
      </p15:sldGuideLst>
    </p:ext>
  </p:extLst>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Break">
    <p:spTree>
      <p:nvGrpSpPr>
        <p:cNvPr id="1" name=""/>
        <p:cNvGrpSpPr/>
        <p:nvPr/>
      </p:nvGrpSpPr>
      <p:grpSpPr>
        <a:xfrm>
          <a:off x="0" y="0"/>
          <a:ext cx="0" cy="0"/>
          <a:chOff x="0" y="0"/>
          <a:chExt cx="0" cy="0"/>
        </a:xfrm>
      </p:grpSpPr>
      <p:sp>
        <p:nvSpPr>
          <p:cNvPr id="21" name="Picture Placeholder 2">
            <a:extLst>
              <a:ext uri="{FF2B5EF4-FFF2-40B4-BE49-F238E27FC236}">
                <a16:creationId xmlns:a16="http://schemas.microsoft.com/office/drawing/2014/main" id="{50E2385F-F6FA-D345-AF77-A9EE8E49310D}"/>
              </a:ext>
            </a:extLst>
          </p:cNvPr>
          <p:cNvSpPr>
            <a:spLocks noGrp="1"/>
          </p:cNvSpPr>
          <p:nvPr>
            <p:ph type="pic" sz="quarter" idx="13"/>
          </p:nvPr>
        </p:nvSpPr>
        <p:spPr>
          <a:xfrm>
            <a:off x="0" y="0"/>
            <a:ext cx="12191998" cy="6858000"/>
          </a:xfrm>
          <a:solidFill>
            <a:schemeClr val="accent2"/>
          </a:solidFill>
        </p:spPr>
        <p:txBody>
          <a:bodyPr rtlCol="0"/>
          <a:lstStyle/>
          <a:p>
            <a:pPr rtl="0"/>
            <a:r>
              <a:rPr lang="en-US" noProof="0"/>
              <a:t>Click icon to add picture</a:t>
            </a:r>
            <a:endParaRPr lang="en-GB" noProof="0" dirty="0"/>
          </a:p>
        </p:txBody>
      </p:sp>
      <p:sp>
        <p:nvSpPr>
          <p:cNvPr id="18" name="Title 1">
            <a:extLst>
              <a:ext uri="{FF2B5EF4-FFF2-40B4-BE49-F238E27FC236}">
                <a16:creationId xmlns:a16="http://schemas.microsoft.com/office/drawing/2014/main" id="{8D492973-78E3-D34E-835E-CF2D4517016D}"/>
              </a:ext>
            </a:extLst>
          </p:cNvPr>
          <p:cNvSpPr>
            <a:spLocks noGrp="1"/>
          </p:cNvSpPr>
          <p:nvPr>
            <p:ph type="title"/>
          </p:nvPr>
        </p:nvSpPr>
        <p:spPr>
          <a:xfrm>
            <a:off x="7193943" y="3045437"/>
            <a:ext cx="4941477" cy="610863"/>
          </a:xfrm>
          <a:prstGeom prst="rect">
            <a:avLst/>
          </a:prstGeom>
        </p:spPr>
        <p:txBody>
          <a:bodyPr lIns="0" tIns="0" rIns="0" bIns="0" rtlCol="0" anchor="b" anchorCtr="0">
            <a:normAutofit/>
          </a:bodyPr>
          <a:lstStyle>
            <a:lvl1pPr>
              <a:defRPr sz="4100" b="1" i="0" baseline="0">
                <a:solidFill>
                  <a:schemeClr val="tx1"/>
                </a:solidFill>
                <a:latin typeface="+mj-lt"/>
              </a:defRPr>
            </a:lvl1pPr>
          </a:lstStyle>
          <a:p>
            <a:pPr rtl="0"/>
            <a:r>
              <a:rPr lang="en-US" noProof="0"/>
              <a:t>Click to edit Master title style</a:t>
            </a:r>
            <a:endParaRPr lang="en-GB" noProof="0" dirty="0"/>
          </a:p>
        </p:txBody>
      </p:sp>
      <p:cxnSp>
        <p:nvCxnSpPr>
          <p:cNvPr id="20" name="Straight Connector 19">
            <a:extLst>
              <a:ext uri="{FF2B5EF4-FFF2-40B4-BE49-F238E27FC236}">
                <a16:creationId xmlns:a16="http://schemas.microsoft.com/office/drawing/2014/main" id="{4BE3A3D6-A0AD-C84D-8B2A-743F5F95432E}"/>
              </a:ext>
            </a:extLst>
          </p:cNvPr>
          <p:cNvCxnSpPr>
            <a:cxnSpLocks/>
          </p:cNvCxnSpPr>
          <p:nvPr userDrawn="1"/>
        </p:nvCxnSpPr>
        <p:spPr>
          <a:xfrm>
            <a:off x="7154721" y="4003877"/>
            <a:ext cx="2133600" cy="3992"/>
          </a:xfrm>
          <a:prstGeom prst="line">
            <a:avLst/>
          </a:prstGeom>
          <a:ln w="101600">
            <a:solidFill>
              <a:schemeClr val="tx2"/>
            </a:solidFill>
          </a:ln>
        </p:spPr>
        <p:style>
          <a:lnRef idx="1">
            <a:schemeClr val="dk1"/>
          </a:lnRef>
          <a:fillRef idx="0">
            <a:schemeClr val="dk1"/>
          </a:fillRef>
          <a:effectRef idx="0">
            <a:schemeClr val="dk1"/>
          </a:effectRef>
          <a:fontRef idx="minor">
            <a:schemeClr val="tx1"/>
          </a:fontRef>
        </p:style>
      </p:cxnSp>
      <p:grpSp>
        <p:nvGrpSpPr>
          <p:cNvPr id="22" name="Group 21">
            <a:extLst>
              <a:ext uri="{FF2B5EF4-FFF2-40B4-BE49-F238E27FC236}">
                <a16:creationId xmlns:a16="http://schemas.microsoft.com/office/drawing/2014/main" id="{F4CB38BE-0FF2-694C-AA3C-D73DBF7C332C}"/>
              </a:ext>
            </a:extLst>
          </p:cNvPr>
          <p:cNvGrpSpPr>
            <a:grpSpLocks/>
          </p:cNvGrpSpPr>
          <p:nvPr userDrawn="1"/>
        </p:nvGrpSpPr>
        <p:grpSpPr bwMode="auto">
          <a:xfrm rot="10800000">
            <a:off x="9509760" y="-3"/>
            <a:ext cx="2682238" cy="2682238"/>
            <a:chOff x="0" y="12289"/>
            <a:chExt cx="3550" cy="3551"/>
          </a:xfrm>
          <a:solidFill>
            <a:schemeClr val="tx1"/>
          </a:solidFill>
        </p:grpSpPr>
        <p:sp>
          <p:nvSpPr>
            <p:cNvPr id="23" name="Freeform 22">
              <a:extLst>
                <a:ext uri="{FF2B5EF4-FFF2-40B4-BE49-F238E27FC236}">
                  <a16:creationId xmlns:a16="http://schemas.microsoft.com/office/drawing/2014/main" id="{F0257420-2EA0-6348-8B9E-1414F5297265}"/>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p>
              <a:pPr rtl="0"/>
              <a:endParaRPr lang="en-GB" noProof="0" dirty="0"/>
            </a:p>
          </p:txBody>
        </p:sp>
        <p:sp>
          <p:nvSpPr>
            <p:cNvPr id="24" name="Freeform 23">
              <a:extLst>
                <a:ext uri="{FF2B5EF4-FFF2-40B4-BE49-F238E27FC236}">
                  <a16:creationId xmlns:a16="http://schemas.microsoft.com/office/drawing/2014/main" id="{7FE65C23-C0EF-BB41-884A-01C2A7356159}"/>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p>
              <a:pPr rtl="0"/>
              <a:endParaRPr lang="en-GB" noProof="0" dirty="0"/>
            </a:p>
          </p:txBody>
        </p:sp>
        <p:sp>
          <p:nvSpPr>
            <p:cNvPr id="25" name="Freeform 24">
              <a:extLst>
                <a:ext uri="{FF2B5EF4-FFF2-40B4-BE49-F238E27FC236}">
                  <a16:creationId xmlns:a16="http://schemas.microsoft.com/office/drawing/2014/main" id="{F73F5EB6-53C7-D44C-9003-FB5A81F9890D}"/>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p>
              <a:pPr rtl="0"/>
              <a:endParaRPr lang="en-GB" noProof="0" dirty="0"/>
            </a:p>
          </p:txBody>
        </p:sp>
      </p:grpSp>
    </p:spTree>
    <p:extLst>
      <p:ext uri="{BB962C8B-B14F-4D97-AF65-F5344CB8AC3E}">
        <p14:creationId xmlns:p14="http://schemas.microsoft.com/office/powerpoint/2010/main" val="2357889184"/>
      </p:ext>
    </p:extLst>
  </p:cSld>
  <p:clrMapOvr>
    <a:masterClrMapping/>
  </p:clrMapOvr>
  <p:extLst>
    <p:ext uri="{DCECCB84-F9BA-43D5-87BE-67443E8EF086}">
      <p15:sldGuideLst xmlns:p15="http://schemas.microsoft.com/office/powerpoint/2012/main">
        <p15:guide id="2" pos="7104">
          <p15:clr>
            <a:srgbClr val="FBAE40"/>
          </p15:clr>
        </p15:guide>
        <p15:guide id="3" pos="4344">
          <p15:clr>
            <a:srgbClr val="FBAE40"/>
          </p15:clr>
        </p15:guide>
        <p15:guide id="4" pos="4560">
          <p15:clr>
            <a:srgbClr val="FBAE40"/>
          </p15:clr>
        </p15:guide>
        <p15:guide id="8" orient="horz" pos="1848">
          <p15:clr>
            <a:srgbClr val="FBAE40"/>
          </p15:clr>
        </p15:guide>
      </p15:sldGuideLst>
    </p:ext>
  </p:extLst>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Table">
    <p:spTree>
      <p:nvGrpSpPr>
        <p:cNvPr id="1" name=""/>
        <p:cNvGrpSpPr/>
        <p:nvPr/>
      </p:nvGrpSpPr>
      <p:grpSpPr>
        <a:xfrm>
          <a:off x="0" y="0"/>
          <a:ext cx="0" cy="0"/>
          <a:chOff x="0" y="0"/>
          <a:chExt cx="0" cy="0"/>
        </a:xfrm>
      </p:grpSpPr>
      <p:sp>
        <p:nvSpPr>
          <p:cNvPr id="16" name="Title 1">
            <a:extLst>
              <a:ext uri="{FF2B5EF4-FFF2-40B4-BE49-F238E27FC236}">
                <a16:creationId xmlns:a16="http://schemas.microsoft.com/office/drawing/2014/main" id="{109B023A-F28F-184D-BA48-3F1C0502AE0A}"/>
              </a:ext>
            </a:extLst>
          </p:cNvPr>
          <p:cNvSpPr>
            <a:spLocks noGrp="1"/>
          </p:cNvSpPr>
          <p:nvPr>
            <p:ph type="title"/>
          </p:nvPr>
        </p:nvSpPr>
        <p:spPr>
          <a:xfrm>
            <a:off x="964023" y="879063"/>
            <a:ext cx="4941477" cy="610863"/>
          </a:xfrm>
          <a:prstGeom prst="rect">
            <a:avLst/>
          </a:prstGeom>
        </p:spPr>
        <p:txBody>
          <a:bodyPr lIns="0" tIns="0" rIns="0" bIns="0" rtlCol="0" anchor="b" anchorCtr="0">
            <a:normAutofit/>
          </a:bodyPr>
          <a:lstStyle>
            <a:lvl1pPr>
              <a:defRPr sz="4400" b="1" i="0">
                <a:solidFill>
                  <a:schemeClr val="bg1"/>
                </a:solidFill>
                <a:latin typeface="+mj-lt"/>
              </a:defRPr>
            </a:lvl1pPr>
          </a:lstStyle>
          <a:p>
            <a:pPr rtl="0"/>
            <a:r>
              <a:rPr lang="en-US" noProof="0"/>
              <a:t>Click to edit Master title style</a:t>
            </a:r>
            <a:endParaRPr lang="en-GB" noProof="0"/>
          </a:p>
        </p:txBody>
      </p:sp>
      <p:sp>
        <p:nvSpPr>
          <p:cNvPr id="9" name="Table Placeholder 2">
            <a:extLst>
              <a:ext uri="{FF2B5EF4-FFF2-40B4-BE49-F238E27FC236}">
                <a16:creationId xmlns:a16="http://schemas.microsoft.com/office/drawing/2014/main" id="{1506B022-475A-6647-98FF-D5C319A0C7C4}"/>
              </a:ext>
            </a:extLst>
          </p:cNvPr>
          <p:cNvSpPr>
            <a:spLocks noGrp="1"/>
          </p:cNvSpPr>
          <p:nvPr>
            <p:ph type="tbl" sz="quarter" idx="10"/>
          </p:nvPr>
        </p:nvSpPr>
        <p:spPr>
          <a:xfrm>
            <a:off x="952500" y="2209800"/>
            <a:ext cx="10287000" cy="2593109"/>
          </a:xfrm>
        </p:spPr>
        <p:txBody>
          <a:bodyPr rtlCol="0"/>
          <a:lstStyle/>
          <a:p>
            <a:pPr rtl="0"/>
            <a:r>
              <a:rPr lang="en-US" noProof="0"/>
              <a:t>Click icon to add table</a:t>
            </a:r>
            <a:endParaRPr lang="en-GB" noProof="0"/>
          </a:p>
        </p:txBody>
      </p:sp>
      <p:sp>
        <p:nvSpPr>
          <p:cNvPr id="2" name="Date Placeholder 1">
            <a:extLst>
              <a:ext uri="{FF2B5EF4-FFF2-40B4-BE49-F238E27FC236}">
                <a16:creationId xmlns:a16="http://schemas.microsoft.com/office/drawing/2014/main" id="{9B2411D2-78FE-46C1-9EA9-C6A882903B53}"/>
              </a:ext>
            </a:extLst>
          </p:cNvPr>
          <p:cNvSpPr>
            <a:spLocks noGrp="1"/>
          </p:cNvSpPr>
          <p:nvPr>
            <p:ph type="dt" sz="half" idx="11"/>
          </p:nvPr>
        </p:nvSpPr>
        <p:spPr/>
        <p:txBody>
          <a:bodyPr rtlCol="0"/>
          <a:lstStyle/>
          <a:p>
            <a:pPr rtl="0"/>
            <a:fld id="{1E6A16EE-7FBD-4E62-A186-69A1E1C8758D}" type="datetime3">
              <a:rPr lang="en-GB" noProof="0" smtClean="0">
                <a:latin typeface="+mn-lt"/>
              </a:rPr>
              <a:t>4 December, 2025</a:t>
            </a:fld>
            <a:endParaRPr lang="en-GB" noProof="0">
              <a:latin typeface="+mn-lt"/>
            </a:endParaRPr>
          </a:p>
        </p:txBody>
      </p:sp>
      <p:sp>
        <p:nvSpPr>
          <p:cNvPr id="3" name="Footer Placeholder 2">
            <a:extLst>
              <a:ext uri="{FF2B5EF4-FFF2-40B4-BE49-F238E27FC236}">
                <a16:creationId xmlns:a16="http://schemas.microsoft.com/office/drawing/2014/main" id="{C04DAF8F-82DB-4DBE-9041-71217A4516CB}"/>
              </a:ext>
            </a:extLst>
          </p:cNvPr>
          <p:cNvSpPr>
            <a:spLocks noGrp="1"/>
          </p:cNvSpPr>
          <p:nvPr>
            <p:ph type="ftr" sz="quarter" idx="12"/>
          </p:nvPr>
        </p:nvSpPr>
        <p:spPr/>
        <p:txBody>
          <a:bodyPr rtlCol="0"/>
          <a:lstStyle/>
          <a:p>
            <a:pPr rtl="0"/>
            <a:r>
              <a:rPr lang="en-GB" noProof="0"/>
              <a:t>Annual Review</a:t>
            </a:r>
            <a:endParaRPr lang="en-GB" b="0" noProof="0"/>
          </a:p>
        </p:txBody>
      </p:sp>
      <p:sp>
        <p:nvSpPr>
          <p:cNvPr id="4" name="Slide Number Placeholder 3">
            <a:extLst>
              <a:ext uri="{FF2B5EF4-FFF2-40B4-BE49-F238E27FC236}">
                <a16:creationId xmlns:a16="http://schemas.microsoft.com/office/drawing/2014/main" id="{782F761B-6706-439D-9C75-43E751AB195C}"/>
              </a:ext>
            </a:extLst>
          </p:cNvPr>
          <p:cNvSpPr>
            <a:spLocks noGrp="1"/>
          </p:cNvSpPr>
          <p:nvPr>
            <p:ph type="sldNum" sz="quarter" idx="13"/>
          </p:nvPr>
        </p:nvSpPr>
        <p:spPr/>
        <p:txBody>
          <a:bodyPr rtlCol="0"/>
          <a:lstStyle/>
          <a:p>
            <a:pPr rtl="0"/>
            <a:fld id="{294A09A9-5501-47C1-A89A-A340965A2BE2}" type="slidenum">
              <a:rPr lang="en-GB" noProof="0" smtClean="0"/>
              <a:pPr/>
              <a:t>‹#›</a:t>
            </a:fld>
            <a:endParaRPr lang="en-GB" noProof="0">
              <a:latin typeface="+mn-lt"/>
            </a:endParaRPr>
          </a:p>
        </p:txBody>
      </p:sp>
    </p:spTree>
    <p:extLst>
      <p:ext uri="{BB962C8B-B14F-4D97-AF65-F5344CB8AC3E}">
        <p14:creationId xmlns:p14="http://schemas.microsoft.com/office/powerpoint/2010/main" val="3401310734"/>
      </p:ext>
    </p:extLst>
  </p:cSld>
  <p:clrMapOvr>
    <a:masterClrMapping/>
  </p:clrMapOvr>
  <p:extLst>
    <p:ext uri="{DCECCB84-F9BA-43D5-87BE-67443E8EF086}">
      <p15:sldGuideLst xmlns:p15="http://schemas.microsoft.com/office/powerpoint/2012/main">
        <p15:guide id="1" pos="600">
          <p15:clr>
            <a:srgbClr val="FBAE40"/>
          </p15:clr>
        </p15:guide>
        <p15:guide id="2" pos="7080">
          <p15:clr>
            <a:srgbClr val="FBAE40"/>
          </p15:clr>
        </p15:guide>
        <p15:guide id="3" pos="2880">
          <p15:clr>
            <a:srgbClr val="FBAE40"/>
          </p15:clr>
        </p15:guide>
        <p15:guide id="4" pos="5160">
          <p15:clr>
            <a:srgbClr val="FBAE40"/>
          </p15:clr>
        </p15:guide>
        <p15:guide id="5" pos="2520">
          <p15:clr>
            <a:srgbClr val="FBAE40"/>
          </p15:clr>
        </p15:guide>
        <p15:guide id="6" pos="4800">
          <p15:clr>
            <a:srgbClr val="FBAE40"/>
          </p15:clr>
        </p15:guide>
        <p15:guide id="7" orient="horz" pos="1224">
          <p15:clr>
            <a:srgbClr val="FBAE40"/>
          </p15:clr>
        </p15:guide>
        <p15:guide id="8" orient="horz" pos="1392">
          <p15:clr>
            <a:srgbClr val="FBAE40"/>
          </p15:clr>
        </p15:guide>
        <p15:guide id="10" orient="horz" pos="552">
          <p15:clr>
            <a:srgbClr val="FBAE40"/>
          </p15:clr>
        </p15:guide>
      </p15:sldGuideLst>
    </p:ext>
  </p:extLst>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3 col">
    <p:spTree>
      <p:nvGrpSpPr>
        <p:cNvPr id="1" name=""/>
        <p:cNvGrpSpPr/>
        <p:nvPr/>
      </p:nvGrpSpPr>
      <p:grpSpPr>
        <a:xfrm>
          <a:off x="0" y="0"/>
          <a:ext cx="0" cy="0"/>
          <a:chOff x="0" y="0"/>
          <a:chExt cx="0" cy="0"/>
        </a:xfrm>
      </p:grpSpPr>
      <p:grpSp>
        <p:nvGrpSpPr>
          <p:cNvPr id="37" name="Group 36">
            <a:extLst>
              <a:ext uri="{FF2B5EF4-FFF2-40B4-BE49-F238E27FC236}">
                <a16:creationId xmlns:a16="http://schemas.microsoft.com/office/drawing/2014/main" id="{868B08E5-2F7C-7749-8BDF-386EAF974BB0}"/>
              </a:ext>
            </a:extLst>
          </p:cNvPr>
          <p:cNvGrpSpPr>
            <a:grpSpLocks/>
          </p:cNvGrpSpPr>
          <p:nvPr userDrawn="1"/>
        </p:nvGrpSpPr>
        <p:grpSpPr bwMode="auto">
          <a:xfrm rot="16200000" flipV="1">
            <a:off x="0" y="3900132"/>
            <a:ext cx="2959226" cy="2959226"/>
            <a:chOff x="0" y="12289"/>
            <a:chExt cx="3550" cy="3551"/>
          </a:xfrm>
        </p:grpSpPr>
        <p:sp>
          <p:nvSpPr>
            <p:cNvPr id="38" name="Freeform 37">
              <a:extLst>
                <a:ext uri="{FF2B5EF4-FFF2-40B4-BE49-F238E27FC236}">
                  <a16:creationId xmlns:a16="http://schemas.microsoft.com/office/drawing/2014/main" id="{F3E300C0-0B72-9048-9E16-2166E1A88FE2}"/>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p>
              <a:pPr rtl="0"/>
              <a:endParaRPr lang="en-GB" noProof="0" dirty="0"/>
            </a:p>
          </p:txBody>
        </p:sp>
        <p:sp>
          <p:nvSpPr>
            <p:cNvPr id="39" name="Freeform 38">
              <a:extLst>
                <a:ext uri="{FF2B5EF4-FFF2-40B4-BE49-F238E27FC236}">
                  <a16:creationId xmlns:a16="http://schemas.microsoft.com/office/drawing/2014/main" id="{E4AA520D-9D51-3A42-B9B1-DF72169BC8DB}"/>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p>
              <a:pPr rtl="0"/>
              <a:endParaRPr lang="en-GB" noProof="0" dirty="0"/>
            </a:p>
          </p:txBody>
        </p:sp>
        <p:sp>
          <p:nvSpPr>
            <p:cNvPr id="40" name="Freeform 39">
              <a:extLst>
                <a:ext uri="{FF2B5EF4-FFF2-40B4-BE49-F238E27FC236}">
                  <a16:creationId xmlns:a16="http://schemas.microsoft.com/office/drawing/2014/main" id="{D5F2735E-137C-DB47-AEF0-EFC871A32373}"/>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p>
              <a:pPr rtl="0"/>
              <a:endParaRPr lang="en-GB" noProof="0" dirty="0"/>
            </a:p>
          </p:txBody>
        </p:sp>
      </p:grpSp>
      <p:sp>
        <p:nvSpPr>
          <p:cNvPr id="32" name="Title 1">
            <a:extLst>
              <a:ext uri="{FF2B5EF4-FFF2-40B4-BE49-F238E27FC236}">
                <a16:creationId xmlns:a16="http://schemas.microsoft.com/office/drawing/2014/main" id="{467E05B6-B7CB-1E4F-96BA-4B8CFE8B63D9}"/>
              </a:ext>
            </a:extLst>
          </p:cNvPr>
          <p:cNvSpPr>
            <a:spLocks noGrp="1"/>
          </p:cNvSpPr>
          <p:nvPr>
            <p:ph type="title"/>
          </p:nvPr>
        </p:nvSpPr>
        <p:spPr>
          <a:xfrm>
            <a:off x="964023" y="879063"/>
            <a:ext cx="4941477" cy="610863"/>
          </a:xfrm>
          <a:prstGeom prst="rect">
            <a:avLst/>
          </a:prstGeom>
        </p:spPr>
        <p:txBody>
          <a:bodyPr lIns="0" tIns="0" rIns="0" bIns="0" rtlCol="0" anchor="b" anchorCtr="0">
            <a:normAutofit/>
          </a:bodyPr>
          <a:lstStyle>
            <a:lvl1pPr>
              <a:defRPr sz="4400" b="1" i="0">
                <a:latin typeface="+mj-lt"/>
              </a:defRPr>
            </a:lvl1pPr>
          </a:lstStyle>
          <a:p>
            <a:pPr rtl="0"/>
            <a:r>
              <a:rPr lang="en-US" noProof="0"/>
              <a:t>Click to edit Master title style</a:t>
            </a:r>
            <a:endParaRPr lang="en-GB" noProof="0" dirty="0"/>
          </a:p>
        </p:txBody>
      </p:sp>
      <p:cxnSp>
        <p:nvCxnSpPr>
          <p:cNvPr id="33" name="Straight Connector 32">
            <a:extLst>
              <a:ext uri="{FF2B5EF4-FFF2-40B4-BE49-F238E27FC236}">
                <a16:creationId xmlns:a16="http://schemas.microsoft.com/office/drawing/2014/main" id="{51DEB652-BD6A-BD41-B85E-704D2C41A1C4}"/>
              </a:ext>
            </a:extLst>
          </p:cNvPr>
          <p:cNvCxnSpPr>
            <a:cxnSpLocks/>
          </p:cNvCxnSpPr>
          <p:nvPr userDrawn="1"/>
        </p:nvCxnSpPr>
        <p:spPr>
          <a:xfrm>
            <a:off x="952500" y="1939108"/>
            <a:ext cx="2133600" cy="3992"/>
          </a:xfrm>
          <a:prstGeom prst="line">
            <a:avLst/>
          </a:prstGeom>
          <a:ln w="101600">
            <a:solidFill>
              <a:schemeClr val="tx2"/>
            </a:solidFill>
          </a:ln>
        </p:spPr>
        <p:style>
          <a:lnRef idx="1">
            <a:schemeClr val="dk1"/>
          </a:lnRef>
          <a:fillRef idx="0">
            <a:schemeClr val="dk1"/>
          </a:fillRef>
          <a:effectRef idx="0">
            <a:schemeClr val="dk1"/>
          </a:effectRef>
          <a:fontRef idx="minor">
            <a:schemeClr val="tx1"/>
          </a:fontRef>
        </p:style>
      </p:cxnSp>
      <p:sp>
        <p:nvSpPr>
          <p:cNvPr id="23" name="Text Placeholder 2">
            <a:extLst>
              <a:ext uri="{FF2B5EF4-FFF2-40B4-BE49-F238E27FC236}">
                <a16:creationId xmlns:a16="http://schemas.microsoft.com/office/drawing/2014/main" id="{A6147D10-E7D7-8F40-AF69-726398729333}"/>
              </a:ext>
            </a:extLst>
          </p:cNvPr>
          <p:cNvSpPr>
            <a:spLocks noGrp="1"/>
          </p:cNvSpPr>
          <p:nvPr>
            <p:ph type="body" idx="1"/>
          </p:nvPr>
        </p:nvSpPr>
        <p:spPr>
          <a:xfrm>
            <a:off x="952500" y="2300156"/>
            <a:ext cx="3036477" cy="404216"/>
          </a:xfrm>
          <a:prstGeom prst="rect">
            <a:avLst/>
          </a:prstGeom>
        </p:spPr>
        <p:txBody>
          <a:bodyPr vert="horz" lIns="0" tIns="0" rIns="0" bIns="0" rtlCol="0" anchor="t" anchorCtr="0">
            <a:normAutofit/>
          </a:bodyPr>
          <a:lstStyle>
            <a:lvl1pPr marL="0" indent="0">
              <a:buNone/>
              <a:defRPr lang="en-US" sz="1800" spc="0" baseline="0" dirty="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rtl="0">
              <a:buNone/>
            </a:pPr>
            <a:r>
              <a:rPr lang="en-US" noProof="0"/>
              <a:t>Click to edit Master text styles</a:t>
            </a:r>
          </a:p>
        </p:txBody>
      </p:sp>
      <p:sp>
        <p:nvSpPr>
          <p:cNvPr id="27" name="Content Placeholder 3">
            <a:extLst>
              <a:ext uri="{FF2B5EF4-FFF2-40B4-BE49-F238E27FC236}">
                <a16:creationId xmlns:a16="http://schemas.microsoft.com/office/drawing/2014/main" id="{E81957B7-CEA6-A446-A203-471CF9A57FFD}"/>
              </a:ext>
            </a:extLst>
          </p:cNvPr>
          <p:cNvSpPr>
            <a:spLocks noGrp="1"/>
          </p:cNvSpPr>
          <p:nvPr>
            <p:ph sz="half" idx="2"/>
          </p:nvPr>
        </p:nvSpPr>
        <p:spPr>
          <a:xfrm>
            <a:off x="952500" y="2799146"/>
            <a:ext cx="3036477" cy="1942138"/>
          </a:xfrm>
          <a:prstGeom prst="rect">
            <a:avLst/>
          </a:prstGeom>
        </p:spPr>
        <p:txBody>
          <a:bodyPr lIns="0" tIns="0" rIns="0" bIns="0" rtlCol="0" anchor="t" anchorCtr="0">
            <a:normAutofit/>
          </a:bodyPr>
          <a:lstStyle>
            <a:lvl1pPr marL="285750" indent="-285750">
              <a:lnSpc>
                <a:spcPct val="100000"/>
              </a:lnSpc>
              <a:buFont typeface="Wingdings" pitchFamily="2" charset="2"/>
              <a:buChar char="§"/>
              <a:defRPr sz="1600">
                <a:latin typeface="+mn-lt"/>
              </a:defRPr>
            </a:lvl1pPr>
            <a:lvl2pPr>
              <a:defRPr sz="1600"/>
            </a:lvl2pPr>
            <a:lvl3pPr>
              <a:defRPr sz="1600"/>
            </a:lvl3pPr>
            <a:lvl4pPr>
              <a:defRPr sz="1600"/>
            </a:lvl4pPr>
            <a:lvl5pPr>
              <a:defRPr sz="1600"/>
            </a:lvl5pPr>
          </a:lstStyle>
          <a:p>
            <a:pPr lvl="0" rtl="0"/>
            <a:r>
              <a:rPr lang="en-US" noProof="0"/>
              <a:t>Click to edit Master text styles</a:t>
            </a:r>
          </a:p>
        </p:txBody>
      </p:sp>
      <p:sp>
        <p:nvSpPr>
          <p:cNvPr id="20" name="Text Placeholder 2">
            <a:extLst>
              <a:ext uri="{FF2B5EF4-FFF2-40B4-BE49-F238E27FC236}">
                <a16:creationId xmlns:a16="http://schemas.microsoft.com/office/drawing/2014/main" id="{057DFE0A-61D9-1B48-8196-EA94D04685DD}"/>
              </a:ext>
            </a:extLst>
          </p:cNvPr>
          <p:cNvSpPr>
            <a:spLocks noGrp="1"/>
          </p:cNvSpPr>
          <p:nvPr>
            <p:ph type="body" idx="10"/>
          </p:nvPr>
        </p:nvSpPr>
        <p:spPr>
          <a:xfrm>
            <a:off x="4569372" y="2300156"/>
            <a:ext cx="3036477" cy="404216"/>
          </a:xfrm>
          <a:prstGeom prst="rect">
            <a:avLst/>
          </a:prstGeom>
        </p:spPr>
        <p:txBody>
          <a:bodyPr vert="horz" lIns="0" tIns="0" rIns="0" bIns="0" rtlCol="0" anchor="t" anchorCtr="0">
            <a:normAutofit/>
          </a:bodyPr>
          <a:lstStyle>
            <a:lvl1pPr marL="0" indent="0">
              <a:buNone/>
              <a:defRPr lang="en-US" sz="1800" spc="0" baseline="0" dirty="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rtl="0">
              <a:buNone/>
            </a:pPr>
            <a:r>
              <a:rPr lang="en-US" noProof="0"/>
              <a:t>Click to edit Master text styles</a:t>
            </a:r>
          </a:p>
        </p:txBody>
      </p:sp>
      <p:sp>
        <p:nvSpPr>
          <p:cNvPr id="21" name="Content Placeholder 3">
            <a:extLst>
              <a:ext uri="{FF2B5EF4-FFF2-40B4-BE49-F238E27FC236}">
                <a16:creationId xmlns:a16="http://schemas.microsoft.com/office/drawing/2014/main" id="{C946754A-F105-644E-99A4-DC80B9944243}"/>
              </a:ext>
            </a:extLst>
          </p:cNvPr>
          <p:cNvSpPr>
            <a:spLocks noGrp="1"/>
          </p:cNvSpPr>
          <p:nvPr>
            <p:ph sz="half" idx="11"/>
          </p:nvPr>
        </p:nvSpPr>
        <p:spPr>
          <a:xfrm>
            <a:off x="4569372" y="2799146"/>
            <a:ext cx="3050628" cy="1942138"/>
          </a:xfrm>
          <a:prstGeom prst="rect">
            <a:avLst/>
          </a:prstGeom>
        </p:spPr>
        <p:txBody>
          <a:bodyPr lIns="0" tIns="0" rIns="0" bIns="0" rtlCol="0" anchor="t" anchorCtr="0">
            <a:normAutofit/>
          </a:bodyPr>
          <a:lstStyle>
            <a:lvl1pPr marL="285750" indent="-285750">
              <a:lnSpc>
                <a:spcPct val="100000"/>
              </a:lnSpc>
              <a:buFont typeface="Wingdings" pitchFamily="2" charset="2"/>
              <a:buChar char="§"/>
              <a:defRPr sz="1600">
                <a:latin typeface="+mn-lt"/>
              </a:defRPr>
            </a:lvl1pPr>
            <a:lvl2pPr>
              <a:defRPr sz="1600"/>
            </a:lvl2pPr>
            <a:lvl3pPr>
              <a:defRPr sz="1600"/>
            </a:lvl3pPr>
            <a:lvl4pPr>
              <a:defRPr sz="1600"/>
            </a:lvl4pPr>
            <a:lvl5pPr>
              <a:defRPr sz="1600"/>
            </a:lvl5pPr>
          </a:lstStyle>
          <a:p>
            <a:pPr lvl="0" rtl="0"/>
            <a:r>
              <a:rPr lang="en-US" noProof="0"/>
              <a:t>Click to edit Master text styles</a:t>
            </a:r>
          </a:p>
        </p:txBody>
      </p:sp>
      <p:sp>
        <p:nvSpPr>
          <p:cNvPr id="22" name="Text Placeholder 2">
            <a:extLst>
              <a:ext uri="{FF2B5EF4-FFF2-40B4-BE49-F238E27FC236}">
                <a16:creationId xmlns:a16="http://schemas.microsoft.com/office/drawing/2014/main" id="{368648FC-FC9A-5645-8F0C-390FFFAE180D}"/>
              </a:ext>
            </a:extLst>
          </p:cNvPr>
          <p:cNvSpPr>
            <a:spLocks noGrp="1"/>
          </p:cNvSpPr>
          <p:nvPr>
            <p:ph type="body" idx="12"/>
          </p:nvPr>
        </p:nvSpPr>
        <p:spPr>
          <a:xfrm>
            <a:off x="8187017" y="2300156"/>
            <a:ext cx="3036477" cy="404216"/>
          </a:xfrm>
          <a:prstGeom prst="rect">
            <a:avLst/>
          </a:prstGeom>
        </p:spPr>
        <p:txBody>
          <a:bodyPr vert="horz" lIns="0" tIns="0" rIns="0" bIns="0" rtlCol="0" anchor="t" anchorCtr="0">
            <a:normAutofit/>
          </a:bodyPr>
          <a:lstStyle>
            <a:lvl1pPr marL="0" indent="0">
              <a:buNone/>
              <a:defRPr lang="en-US" sz="1800" spc="0" baseline="0" dirty="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rtl="0">
              <a:buNone/>
            </a:pPr>
            <a:r>
              <a:rPr lang="en-US" noProof="0"/>
              <a:t>Click to edit Master text styles</a:t>
            </a:r>
          </a:p>
        </p:txBody>
      </p:sp>
      <p:sp>
        <p:nvSpPr>
          <p:cNvPr id="24" name="Content Placeholder 3">
            <a:extLst>
              <a:ext uri="{FF2B5EF4-FFF2-40B4-BE49-F238E27FC236}">
                <a16:creationId xmlns:a16="http://schemas.microsoft.com/office/drawing/2014/main" id="{BBB849DC-B114-D145-9879-4FE0688BF57E}"/>
              </a:ext>
            </a:extLst>
          </p:cNvPr>
          <p:cNvSpPr>
            <a:spLocks noGrp="1"/>
          </p:cNvSpPr>
          <p:nvPr>
            <p:ph sz="half" idx="13"/>
          </p:nvPr>
        </p:nvSpPr>
        <p:spPr>
          <a:xfrm>
            <a:off x="8187017" y="2799146"/>
            <a:ext cx="3036477" cy="1942138"/>
          </a:xfrm>
          <a:prstGeom prst="rect">
            <a:avLst/>
          </a:prstGeom>
        </p:spPr>
        <p:txBody>
          <a:bodyPr lIns="0" tIns="0" rIns="0" bIns="0" rtlCol="0" anchor="t" anchorCtr="0">
            <a:normAutofit/>
          </a:bodyPr>
          <a:lstStyle>
            <a:lvl1pPr marL="285750" indent="-285750">
              <a:lnSpc>
                <a:spcPct val="100000"/>
              </a:lnSpc>
              <a:buFont typeface="Wingdings" pitchFamily="2" charset="2"/>
              <a:buChar char="§"/>
              <a:defRPr sz="1600">
                <a:latin typeface="+mn-lt"/>
              </a:defRPr>
            </a:lvl1pPr>
            <a:lvl2pPr>
              <a:defRPr sz="1600"/>
            </a:lvl2pPr>
            <a:lvl3pPr>
              <a:defRPr sz="1600"/>
            </a:lvl3pPr>
            <a:lvl4pPr>
              <a:defRPr sz="1600"/>
            </a:lvl4pPr>
            <a:lvl5pPr>
              <a:defRPr sz="1600"/>
            </a:lvl5pPr>
          </a:lstStyle>
          <a:p>
            <a:pPr lvl="0" rtl="0"/>
            <a:r>
              <a:rPr lang="en-US" noProof="0"/>
              <a:t>Click to edit Master text styles</a:t>
            </a:r>
          </a:p>
        </p:txBody>
      </p:sp>
      <p:cxnSp>
        <p:nvCxnSpPr>
          <p:cNvPr id="26" name="Straight Connector 25">
            <a:extLst>
              <a:ext uri="{FF2B5EF4-FFF2-40B4-BE49-F238E27FC236}">
                <a16:creationId xmlns:a16="http://schemas.microsoft.com/office/drawing/2014/main" id="{9F0C4CE5-5F02-B143-8FD1-1B235D270DAC}"/>
              </a:ext>
            </a:extLst>
          </p:cNvPr>
          <p:cNvCxnSpPr>
            <a:cxnSpLocks/>
          </p:cNvCxnSpPr>
          <p:nvPr userDrawn="1"/>
        </p:nvCxnSpPr>
        <p:spPr>
          <a:xfrm>
            <a:off x="4569372" y="1939108"/>
            <a:ext cx="2133600" cy="3992"/>
          </a:xfrm>
          <a:prstGeom prst="line">
            <a:avLst/>
          </a:prstGeom>
          <a:ln w="101600">
            <a:solidFill>
              <a:schemeClr val="tx2"/>
            </a:solidFill>
          </a:ln>
        </p:spPr>
        <p:style>
          <a:lnRef idx="1">
            <a:schemeClr val="dk1"/>
          </a:lnRef>
          <a:fillRef idx="0">
            <a:schemeClr val="dk1"/>
          </a:fillRef>
          <a:effectRef idx="0">
            <a:schemeClr val="dk1"/>
          </a:effectRef>
          <a:fontRef idx="minor">
            <a:schemeClr val="tx1"/>
          </a:fontRef>
        </p:style>
      </p:cxnSp>
      <p:cxnSp>
        <p:nvCxnSpPr>
          <p:cNvPr id="28" name="Straight Connector 27">
            <a:extLst>
              <a:ext uri="{FF2B5EF4-FFF2-40B4-BE49-F238E27FC236}">
                <a16:creationId xmlns:a16="http://schemas.microsoft.com/office/drawing/2014/main" id="{289A8C14-DB28-F34E-8098-168D4C75AF23}"/>
              </a:ext>
            </a:extLst>
          </p:cNvPr>
          <p:cNvCxnSpPr>
            <a:cxnSpLocks/>
          </p:cNvCxnSpPr>
          <p:nvPr userDrawn="1"/>
        </p:nvCxnSpPr>
        <p:spPr>
          <a:xfrm>
            <a:off x="8187017" y="1939108"/>
            <a:ext cx="2133600" cy="3992"/>
          </a:xfrm>
          <a:prstGeom prst="line">
            <a:avLst/>
          </a:prstGeom>
          <a:ln w="101600">
            <a:solidFill>
              <a:schemeClr val="tx2"/>
            </a:solidFill>
          </a:ln>
        </p:spPr>
        <p:style>
          <a:lnRef idx="1">
            <a:schemeClr val="dk1"/>
          </a:lnRef>
          <a:fillRef idx="0">
            <a:schemeClr val="dk1"/>
          </a:fillRef>
          <a:effectRef idx="0">
            <a:schemeClr val="dk1"/>
          </a:effectRef>
          <a:fontRef idx="minor">
            <a:schemeClr val="tx1"/>
          </a:fontRef>
        </p:style>
      </p:cxnSp>
      <p:sp>
        <p:nvSpPr>
          <p:cNvPr id="2" name="Date Placeholder 1">
            <a:extLst>
              <a:ext uri="{FF2B5EF4-FFF2-40B4-BE49-F238E27FC236}">
                <a16:creationId xmlns:a16="http://schemas.microsoft.com/office/drawing/2014/main" id="{F0FA07F3-F8E4-4505-85EC-22734AC68792}"/>
              </a:ext>
            </a:extLst>
          </p:cNvPr>
          <p:cNvSpPr>
            <a:spLocks noGrp="1"/>
          </p:cNvSpPr>
          <p:nvPr>
            <p:ph type="dt" sz="half" idx="14"/>
          </p:nvPr>
        </p:nvSpPr>
        <p:spPr/>
        <p:txBody>
          <a:bodyPr rtlCol="0"/>
          <a:lstStyle/>
          <a:p>
            <a:pPr rtl="0"/>
            <a:fld id="{6D17C7AE-DC41-4D6E-8CE7-A0296D62536F}" type="datetime3">
              <a:rPr lang="en-GB" noProof="0" smtClean="0">
                <a:latin typeface="+mn-lt"/>
              </a:rPr>
              <a:t>4 December, 2025</a:t>
            </a:fld>
            <a:endParaRPr lang="en-GB" noProof="0" dirty="0">
              <a:latin typeface="+mn-lt"/>
            </a:endParaRPr>
          </a:p>
        </p:txBody>
      </p:sp>
      <p:sp>
        <p:nvSpPr>
          <p:cNvPr id="3" name="Footer Placeholder 2">
            <a:extLst>
              <a:ext uri="{FF2B5EF4-FFF2-40B4-BE49-F238E27FC236}">
                <a16:creationId xmlns:a16="http://schemas.microsoft.com/office/drawing/2014/main" id="{D5165D22-FEF5-4F30-8822-5D2378806A9B}"/>
              </a:ext>
            </a:extLst>
          </p:cNvPr>
          <p:cNvSpPr>
            <a:spLocks noGrp="1"/>
          </p:cNvSpPr>
          <p:nvPr>
            <p:ph type="ftr" sz="quarter" idx="15"/>
          </p:nvPr>
        </p:nvSpPr>
        <p:spPr/>
        <p:txBody>
          <a:bodyPr rtlCol="0"/>
          <a:lstStyle/>
          <a:p>
            <a:pPr rtl="0"/>
            <a:r>
              <a:rPr lang="en-GB" noProof="0" dirty="0"/>
              <a:t>Annual Review</a:t>
            </a:r>
            <a:endParaRPr lang="en-GB" b="0" noProof="0" dirty="0"/>
          </a:p>
        </p:txBody>
      </p:sp>
      <p:sp>
        <p:nvSpPr>
          <p:cNvPr id="4" name="Slide Number Placeholder 3">
            <a:extLst>
              <a:ext uri="{FF2B5EF4-FFF2-40B4-BE49-F238E27FC236}">
                <a16:creationId xmlns:a16="http://schemas.microsoft.com/office/drawing/2014/main" id="{1540F86B-3DA3-4708-AAF5-387BA115C415}"/>
              </a:ext>
            </a:extLst>
          </p:cNvPr>
          <p:cNvSpPr>
            <a:spLocks noGrp="1"/>
          </p:cNvSpPr>
          <p:nvPr>
            <p:ph type="sldNum" sz="quarter" idx="16"/>
          </p:nvPr>
        </p:nvSpPr>
        <p:spPr/>
        <p:txBody>
          <a:bodyPr rtlCol="0"/>
          <a:lstStyle/>
          <a:p>
            <a:pPr rtl="0"/>
            <a:fld id="{294A09A9-5501-47C1-A89A-A340965A2BE2}" type="slidenum">
              <a:rPr lang="en-GB" noProof="0" smtClean="0"/>
              <a:pPr/>
              <a:t>‹#›</a:t>
            </a:fld>
            <a:endParaRPr lang="en-GB" noProof="0" dirty="0"/>
          </a:p>
        </p:txBody>
      </p:sp>
    </p:spTree>
    <p:extLst>
      <p:ext uri="{BB962C8B-B14F-4D97-AF65-F5344CB8AC3E}">
        <p14:creationId xmlns:p14="http://schemas.microsoft.com/office/powerpoint/2010/main" val="4227948718"/>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15:guide id="1" pos="600">
          <p15:clr>
            <a:srgbClr val="FBAE40"/>
          </p15:clr>
        </p15:guide>
        <p15:guide id="2" pos="7080">
          <p15:clr>
            <a:srgbClr val="FBAE40"/>
          </p15:clr>
        </p15:guide>
        <p15:guide id="3" pos="2520">
          <p15:clr>
            <a:srgbClr val="FBAE40"/>
          </p15:clr>
        </p15:guide>
        <p15:guide id="4" pos="5160">
          <p15:clr>
            <a:srgbClr val="FBAE40"/>
          </p15:clr>
        </p15:guide>
        <p15:guide id="7" orient="horz" pos="1224">
          <p15:clr>
            <a:srgbClr val="FBAE40"/>
          </p15:clr>
        </p15:guide>
        <p15:guide id="8" orient="horz" pos="1440">
          <p15:clr>
            <a:srgbClr val="FBAE40"/>
          </p15:clr>
        </p15:guide>
        <p15:guide id="9" orient="horz" pos="552">
          <p15:clr>
            <a:srgbClr val="FBAE40"/>
          </p15:clr>
        </p15:guide>
        <p15:guide id="10" pos="4800">
          <p15:clr>
            <a:srgbClr val="FBAE40"/>
          </p15:clr>
        </p15:guide>
        <p15:guide id="11" pos="2880">
          <p15:clr>
            <a:srgbClr val="FBAE40"/>
          </p15:clr>
        </p15:guide>
        <p15:guide id="12" orient="horz" pos="1752">
          <p15:clr>
            <a:srgbClr val="FBAE40"/>
          </p15:clr>
        </p15:guide>
      </p15:sldGuideLst>
    </p:ext>
  </p:extLst>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Summary ">
    <p:spTree>
      <p:nvGrpSpPr>
        <p:cNvPr id="1" name=""/>
        <p:cNvGrpSpPr/>
        <p:nvPr/>
      </p:nvGrpSpPr>
      <p:grpSpPr>
        <a:xfrm>
          <a:off x="0" y="0"/>
          <a:ext cx="0" cy="0"/>
          <a:chOff x="0" y="0"/>
          <a:chExt cx="0" cy="0"/>
        </a:xfrm>
      </p:grpSpPr>
      <p:sp>
        <p:nvSpPr>
          <p:cNvPr id="32" name="Title 1">
            <a:extLst>
              <a:ext uri="{FF2B5EF4-FFF2-40B4-BE49-F238E27FC236}">
                <a16:creationId xmlns:a16="http://schemas.microsoft.com/office/drawing/2014/main" id="{467E05B6-B7CB-1E4F-96BA-4B8CFE8B63D9}"/>
              </a:ext>
            </a:extLst>
          </p:cNvPr>
          <p:cNvSpPr>
            <a:spLocks noGrp="1"/>
          </p:cNvSpPr>
          <p:nvPr>
            <p:ph type="title"/>
          </p:nvPr>
        </p:nvSpPr>
        <p:spPr>
          <a:xfrm>
            <a:off x="964023" y="879063"/>
            <a:ext cx="4941477" cy="610863"/>
          </a:xfrm>
          <a:prstGeom prst="rect">
            <a:avLst/>
          </a:prstGeom>
        </p:spPr>
        <p:txBody>
          <a:bodyPr lIns="0" tIns="0" rIns="0" bIns="0" rtlCol="0" anchor="b" anchorCtr="0">
            <a:normAutofit/>
          </a:bodyPr>
          <a:lstStyle>
            <a:lvl1pPr>
              <a:defRPr sz="4400" b="1" i="0">
                <a:latin typeface="+mj-lt"/>
              </a:defRPr>
            </a:lvl1pPr>
          </a:lstStyle>
          <a:p>
            <a:pPr rtl="0"/>
            <a:r>
              <a:rPr lang="en-US" noProof="0"/>
              <a:t>Click to edit Master title style</a:t>
            </a:r>
            <a:endParaRPr lang="en-GB" noProof="0" dirty="0"/>
          </a:p>
        </p:txBody>
      </p:sp>
      <p:cxnSp>
        <p:nvCxnSpPr>
          <p:cNvPr id="33" name="Straight Connector 32">
            <a:extLst>
              <a:ext uri="{FF2B5EF4-FFF2-40B4-BE49-F238E27FC236}">
                <a16:creationId xmlns:a16="http://schemas.microsoft.com/office/drawing/2014/main" id="{51DEB652-BD6A-BD41-B85E-704D2C41A1C4}"/>
              </a:ext>
            </a:extLst>
          </p:cNvPr>
          <p:cNvCxnSpPr>
            <a:cxnSpLocks/>
          </p:cNvCxnSpPr>
          <p:nvPr userDrawn="1"/>
        </p:nvCxnSpPr>
        <p:spPr>
          <a:xfrm>
            <a:off x="952500" y="1939108"/>
            <a:ext cx="2133600" cy="3992"/>
          </a:xfrm>
          <a:prstGeom prst="line">
            <a:avLst/>
          </a:prstGeom>
          <a:ln w="101600">
            <a:solidFill>
              <a:schemeClr val="tx2"/>
            </a:solidFill>
          </a:ln>
        </p:spPr>
        <p:style>
          <a:lnRef idx="1">
            <a:schemeClr val="dk1"/>
          </a:lnRef>
          <a:fillRef idx="0">
            <a:schemeClr val="dk1"/>
          </a:fillRef>
          <a:effectRef idx="0">
            <a:schemeClr val="dk1"/>
          </a:effectRef>
          <a:fontRef idx="minor">
            <a:schemeClr val="tx1"/>
          </a:fontRef>
        </p:style>
      </p:cxnSp>
      <p:sp>
        <p:nvSpPr>
          <p:cNvPr id="3" name="Text Placeholder 2">
            <a:extLst>
              <a:ext uri="{FF2B5EF4-FFF2-40B4-BE49-F238E27FC236}">
                <a16:creationId xmlns:a16="http://schemas.microsoft.com/office/drawing/2014/main" id="{0DA8C895-11B9-EA40-B0F8-0F4FE9881512}"/>
              </a:ext>
            </a:extLst>
          </p:cNvPr>
          <p:cNvSpPr>
            <a:spLocks noGrp="1"/>
          </p:cNvSpPr>
          <p:nvPr>
            <p:ph type="body" sz="quarter" idx="10"/>
          </p:nvPr>
        </p:nvSpPr>
        <p:spPr>
          <a:xfrm>
            <a:off x="952500" y="2656904"/>
            <a:ext cx="4838700" cy="574318"/>
          </a:xfrm>
        </p:spPr>
        <p:txBody>
          <a:bodyPr rtlCol="0">
            <a:noAutofit/>
          </a:bodyPr>
          <a:lstStyle>
            <a:lvl1pPr marL="0" indent="0">
              <a:buNone/>
              <a:defRPr sz="1600">
                <a:latin typeface="+mn-lt"/>
              </a:defRPr>
            </a:lvl1pPr>
          </a:lstStyle>
          <a:p>
            <a:pPr lvl="0" rtl="0"/>
            <a:r>
              <a:rPr lang="en-US" noProof="0"/>
              <a:t>Click to edit Master text styles</a:t>
            </a:r>
          </a:p>
        </p:txBody>
      </p:sp>
      <p:grpSp>
        <p:nvGrpSpPr>
          <p:cNvPr id="15" name="Group 14">
            <a:extLst>
              <a:ext uri="{FF2B5EF4-FFF2-40B4-BE49-F238E27FC236}">
                <a16:creationId xmlns:a16="http://schemas.microsoft.com/office/drawing/2014/main" id="{C47A1EE0-4011-3749-B01C-FC489EEDF880}"/>
              </a:ext>
            </a:extLst>
          </p:cNvPr>
          <p:cNvGrpSpPr>
            <a:grpSpLocks/>
          </p:cNvGrpSpPr>
          <p:nvPr userDrawn="1"/>
        </p:nvGrpSpPr>
        <p:grpSpPr bwMode="auto">
          <a:xfrm rot="10800000">
            <a:off x="8870040" y="0"/>
            <a:ext cx="3325208" cy="3325208"/>
            <a:chOff x="0" y="12289"/>
            <a:chExt cx="3550" cy="3551"/>
          </a:xfrm>
        </p:grpSpPr>
        <p:sp>
          <p:nvSpPr>
            <p:cNvPr id="16" name="Freeform 15">
              <a:extLst>
                <a:ext uri="{FF2B5EF4-FFF2-40B4-BE49-F238E27FC236}">
                  <a16:creationId xmlns:a16="http://schemas.microsoft.com/office/drawing/2014/main" id="{17EED68A-6660-2643-BBFB-B6AB92A7C227}"/>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p>
              <a:pPr rtl="0"/>
              <a:endParaRPr lang="en-GB" noProof="0" dirty="0"/>
            </a:p>
          </p:txBody>
        </p:sp>
        <p:sp>
          <p:nvSpPr>
            <p:cNvPr id="17" name="Freeform 16">
              <a:extLst>
                <a:ext uri="{FF2B5EF4-FFF2-40B4-BE49-F238E27FC236}">
                  <a16:creationId xmlns:a16="http://schemas.microsoft.com/office/drawing/2014/main" id="{BECF9FB8-F6C7-C54D-99F4-11FDF26D7F92}"/>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p>
              <a:pPr rtl="0"/>
              <a:endParaRPr lang="en-GB" noProof="0" dirty="0"/>
            </a:p>
          </p:txBody>
        </p:sp>
        <p:sp>
          <p:nvSpPr>
            <p:cNvPr id="18" name="Freeform 17">
              <a:extLst>
                <a:ext uri="{FF2B5EF4-FFF2-40B4-BE49-F238E27FC236}">
                  <a16:creationId xmlns:a16="http://schemas.microsoft.com/office/drawing/2014/main" id="{46C7C62D-7D3B-934C-AFF9-0F10E727B42E}"/>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p>
              <a:pPr rtl="0"/>
              <a:endParaRPr lang="en-GB" noProof="0" dirty="0"/>
            </a:p>
          </p:txBody>
        </p:sp>
      </p:grpSp>
      <p:sp>
        <p:nvSpPr>
          <p:cNvPr id="4" name="Text Placeholder 3">
            <a:extLst>
              <a:ext uri="{FF2B5EF4-FFF2-40B4-BE49-F238E27FC236}">
                <a16:creationId xmlns:a16="http://schemas.microsoft.com/office/drawing/2014/main" id="{FF85D552-3AFC-4D21-A944-9D41E128A96E}"/>
              </a:ext>
            </a:extLst>
          </p:cNvPr>
          <p:cNvSpPr>
            <a:spLocks noGrp="1"/>
          </p:cNvSpPr>
          <p:nvPr>
            <p:ph type="body" sz="quarter" idx="12"/>
          </p:nvPr>
        </p:nvSpPr>
        <p:spPr>
          <a:xfrm>
            <a:off x="952500" y="2286000"/>
            <a:ext cx="4838700" cy="315915"/>
          </a:xfrm>
        </p:spPr>
        <p:txBody>
          <a:bodyPr rtlCol="0">
            <a:noAutofit/>
          </a:bodyPr>
          <a:lstStyle>
            <a:lvl1pPr>
              <a:buNone/>
              <a:defRPr sz="1800" b="0" spc="0" baseline="0">
                <a:solidFill>
                  <a:schemeClr val="tx2"/>
                </a:solidFill>
                <a:latin typeface="+mj-lt"/>
              </a:defRPr>
            </a:lvl1pPr>
            <a:lvl2pPr>
              <a:buNone/>
              <a:defRPr/>
            </a:lvl2pPr>
            <a:lvl3pPr>
              <a:buNone/>
              <a:defRPr/>
            </a:lvl3pPr>
            <a:lvl4pPr>
              <a:buNone/>
              <a:defRPr/>
            </a:lvl4pPr>
            <a:lvl5pPr>
              <a:buNone/>
              <a:defRPr/>
            </a:lvl5pPr>
          </a:lstStyle>
          <a:p>
            <a:pPr lvl="0" rtl="0"/>
            <a:r>
              <a:rPr lang="en-US" noProof="0"/>
              <a:t>Click to edit Master text styles</a:t>
            </a:r>
          </a:p>
        </p:txBody>
      </p:sp>
      <p:sp>
        <p:nvSpPr>
          <p:cNvPr id="21" name="Text Placeholder 2">
            <a:extLst>
              <a:ext uri="{FF2B5EF4-FFF2-40B4-BE49-F238E27FC236}">
                <a16:creationId xmlns:a16="http://schemas.microsoft.com/office/drawing/2014/main" id="{BE8C2EDB-9C70-49A2-865C-E5CD77D3E741}"/>
              </a:ext>
            </a:extLst>
          </p:cNvPr>
          <p:cNvSpPr>
            <a:spLocks noGrp="1"/>
          </p:cNvSpPr>
          <p:nvPr>
            <p:ph type="body" sz="quarter" idx="13"/>
          </p:nvPr>
        </p:nvSpPr>
        <p:spPr>
          <a:xfrm>
            <a:off x="953655" y="3841846"/>
            <a:ext cx="4838700" cy="636754"/>
          </a:xfrm>
        </p:spPr>
        <p:txBody>
          <a:bodyPr rtlCol="0">
            <a:noAutofit/>
          </a:bodyPr>
          <a:lstStyle>
            <a:lvl1pPr marL="0" indent="0">
              <a:buNone/>
              <a:defRPr sz="1600">
                <a:latin typeface="+mn-lt"/>
              </a:defRPr>
            </a:lvl1pPr>
          </a:lstStyle>
          <a:p>
            <a:pPr lvl="0" rtl="0"/>
            <a:r>
              <a:rPr lang="en-US" noProof="0"/>
              <a:t>Click to edit Master text styles</a:t>
            </a:r>
          </a:p>
        </p:txBody>
      </p:sp>
      <p:sp>
        <p:nvSpPr>
          <p:cNvPr id="22" name="Text Placeholder 3">
            <a:extLst>
              <a:ext uri="{FF2B5EF4-FFF2-40B4-BE49-F238E27FC236}">
                <a16:creationId xmlns:a16="http://schemas.microsoft.com/office/drawing/2014/main" id="{EE50320A-D017-45C6-9986-94BC43911E98}"/>
              </a:ext>
            </a:extLst>
          </p:cNvPr>
          <p:cNvSpPr>
            <a:spLocks noGrp="1"/>
          </p:cNvSpPr>
          <p:nvPr>
            <p:ph type="body" sz="quarter" idx="14"/>
          </p:nvPr>
        </p:nvSpPr>
        <p:spPr>
          <a:xfrm>
            <a:off x="953655" y="3470942"/>
            <a:ext cx="4838700" cy="315915"/>
          </a:xfrm>
        </p:spPr>
        <p:txBody>
          <a:bodyPr rtlCol="0">
            <a:noAutofit/>
          </a:bodyPr>
          <a:lstStyle>
            <a:lvl1pPr>
              <a:buNone/>
              <a:defRPr sz="1800" b="0" spc="0" baseline="0">
                <a:solidFill>
                  <a:schemeClr val="tx2"/>
                </a:solidFill>
                <a:latin typeface="+mj-lt"/>
              </a:defRPr>
            </a:lvl1pPr>
            <a:lvl2pPr>
              <a:buNone/>
              <a:defRPr/>
            </a:lvl2pPr>
            <a:lvl3pPr>
              <a:buNone/>
              <a:defRPr/>
            </a:lvl3pPr>
            <a:lvl4pPr>
              <a:buNone/>
              <a:defRPr/>
            </a:lvl4pPr>
            <a:lvl5pPr>
              <a:buNone/>
              <a:defRPr/>
            </a:lvl5pPr>
          </a:lstStyle>
          <a:p>
            <a:pPr lvl="0" rtl="0"/>
            <a:r>
              <a:rPr lang="en-US" noProof="0"/>
              <a:t>Click to edit Master text styles</a:t>
            </a:r>
          </a:p>
        </p:txBody>
      </p:sp>
      <p:sp>
        <p:nvSpPr>
          <p:cNvPr id="23" name="Text Placeholder 2">
            <a:extLst>
              <a:ext uri="{FF2B5EF4-FFF2-40B4-BE49-F238E27FC236}">
                <a16:creationId xmlns:a16="http://schemas.microsoft.com/office/drawing/2014/main" id="{673EB498-F5D2-4E15-990A-2AFA4A377CBB}"/>
              </a:ext>
            </a:extLst>
          </p:cNvPr>
          <p:cNvSpPr>
            <a:spLocks noGrp="1"/>
          </p:cNvSpPr>
          <p:nvPr>
            <p:ph type="body" sz="quarter" idx="15"/>
          </p:nvPr>
        </p:nvSpPr>
        <p:spPr>
          <a:xfrm>
            <a:off x="952500" y="5017901"/>
            <a:ext cx="4838700" cy="908340"/>
          </a:xfrm>
        </p:spPr>
        <p:txBody>
          <a:bodyPr rtlCol="0">
            <a:noAutofit/>
          </a:bodyPr>
          <a:lstStyle>
            <a:lvl1pPr marL="0" indent="0">
              <a:buNone/>
              <a:defRPr sz="1600">
                <a:latin typeface="+mn-lt"/>
              </a:defRPr>
            </a:lvl1pPr>
          </a:lstStyle>
          <a:p>
            <a:pPr lvl="0" rtl="0"/>
            <a:r>
              <a:rPr lang="en-US" noProof="0"/>
              <a:t>Click to edit Master text styles</a:t>
            </a:r>
          </a:p>
        </p:txBody>
      </p:sp>
      <p:sp>
        <p:nvSpPr>
          <p:cNvPr id="24" name="Text Placeholder 3">
            <a:extLst>
              <a:ext uri="{FF2B5EF4-FFF2-40B4-BE49-F238E27FC236}">
                <a16:creationId xmlns:a16="http://schemas.microsoft.com/office/drawing/2014/main" id="{1F528150-326B-4BB3-AC38-7FC805DB6BA7}"/>
              </a:ext>
            </a:extLst>
          </p:cNvPr>
          <p:cNvSpPr>
            <a:spLocks noGrp="1"/>
          </p:cNvSpPr>
          <p:nvPr>
            <p:ph type="body" sz="quarter" idx="16"/>
          </p:nvPr>
        </p:nvSpPr>
        <p:spPr>
          <a:xfrm>
            <a:off x="952500" y="4646997"/>
            <a:ext cx="4838700" cy="315915"/>
          </a:xfrm>
        </p:spPr>
        <p:txBody>
          <a:bodyPr rtlCol="0">
            <a:noAutofit/>
          </a:bodyPr>
          <a:lstStyle>
            <a:lvl1pPr>
              <a:buNone/>
              <a:defRPr sz="1800" b="0" spc="0" baseline="0">
                <a:solidFill>
                  <a:schemeClr val="tx2"/>
                </a:solidFill>
                <a:latin typeface="+mj-lt"/>
              </a:defRPr>
            </a:lvl1pPr>
            <a:lvl2pPr>
              <a:buNone/>
              <a:defRPr/>
            </a:lvl2pPr>
            <a:lvl3pPr>
              <a:buNone/>
              <a:defRPr/>
            </a:lvl3pPr>
            <a:lvl4pPr>
              <a:buNone/>
              <a:defRPr/>
            </a:lvl4pPr>
            <a:lvl5pPr>
              <a:buNone/>
              <a:defRPr/>
            </a:lvl5pPr>
          </a:lstStyle>
          <a:p>
            <a:pPr lvl="0" rtl="0"/>
            <a:r>
              <a:rPr lang="en-US" noProof="0"/>
              <a:t>Click to edit Master text styles</a:t>
            </a:r>
          </a:p>
        </p:txBody>
      </p:sp>
      <p:sp>
        <p:nvSpPr>
          <p:cNvPr id="25" name="Text Placeholder 2">
            <a:extLst>
              <a:ext uri="{FF2B5EF4-FFF2-40B4-BE49-F238E27FC236}">
                <a16:creationId xmlns:a16="http://schemas.microsoft.com/office/drawing/2014/main" id="{20EBEFF7-AECA-409B-9ACC-A63A168283BE}"/>
              </a:ext>
            </a:extLst>
          </p:cNvPr>
          <p:cNvSpPr>
            <a:spLocks noGrp="1"/>
          </p:cNvSpPr>
          <p:nvPr>
            <p:ph type="body" sz="quarter" idx="17"/>
          </p:nvPr>
        </p:nvSpPr>
        <p:spPr>
          <a:xfrm>
            <a:off x="6399647" y="2656904"/>
            <a:ext cx="4838700" cy="574318"/>
          </a:xfrm>
        </p:spPr>
        <p:txBody>
          <a:bodyPr rtlCol="0">
            <a:noAutofit/>
          </a:bodyPr>
          <a:lstStyle>
            <a:lvl1pPr marL="0" indent="0">
              <a:buNone/>
              <a:defRPr sz="1600">
                <a:latin typeface="+mn-lt"/>
              </a:defRPr>
            </a:lvl1pPr>
          </a:lstStyle>
          <a:p>
            <a:pPr lvl="0" rtl="0"/>
            <a:r>
              <a:rPr lang="en-US" noProof="0"/>
              <a:t>Click to edit Master text styles</a:t>
            </a:r>
          </a:p>
        </p:txBody>
      </p:sp>
      <p:sp>
        <p:nvSpPr>
          <p:cNvPr id="26" name="Text Placeholder 3">
            <a:extLst>
              <a:ext uri="{FF2B5EF4-FFF2-40B4-BE49-F238E27FC236}">
                <a16:creationId xmlns:a16="http://schemas.microsoft.com/office/drawing/2014/main" id="{29E4D063-8666-4D7A-B8C8-2B9383F798E0}"/>
              </a:ext>
            </a:extLst>
          </p:cNvPr>
          <p:cNvSpPr>
            <a:spLocks noGrp="1"/>
          </p:cNvSpPr>
          <p:nvPr>
            <p:ph type="body" sz="quarter" idx="18"/>
          </p:nvPr>
        </p:nvSpPr>
        <p:spPr>
          <a:xfrm>
            <a:off x="6399647" y="2286000"/>
            <a:ext cx="4838700" cy="315915"/>
          </a:xfrm>
        </p:spPr>
        <p:txBody>
          <a:bodyPr rtlCol="0">
            <a:noAutofit/>
          </a:bodyPr>
          <a:lstStyle>
            <a:lvl1pPr>
              <a:buNone/>
              <a:defRPr sz="1800" b="0" spc="0" baseline="0">
                <a:solidFill>
                  <a:schemeClr val="tx2"/>
                </a:solidFill>
                <a:latin typeface="+mj-lt"/>
              </a:defRPr>
            </a:lvl1pPr>
            <a:lvl2pPr>
              <a:buNone/>
              <a:defRPr/>
            </a:lvl2pPr>
            <a:lvl3pPr>
              <a:buNone/>
              <a:defRPr/>
            </a:lvl3pPr>
            <a:lvl4pPr>
              <a:buNone/>
              <a:defRPr/>
            </a:lvl4pPr>
            <a:lvl5pPr>
              <a:buNone/>
              <a:defRPr/>
            </a:lvl5pPr>
          </a:lstStyle>
          <a:p>
            <a:pPr lvl="0" rtl="0"/>
            <a:r>
              <a:rPr lang="en-US" noProof="0"/>
              <a:t>Click to edit Master text styles</a:t>
            </a:r>
          </a:p>
        </p:txBody>
      </p:sp>
      <p:sp>
        <p:nvSpPr>
          <p:cNvPr id="27" name="Text Placeholder 2">
            <a:extLst>
              <a:ext uri="{FF2B5EF4-FFF2-40B4-BE49-F238E27FC236}">
                <a16:creationId xmlns:a16="http://schemas.microsoft.com/office/drawing/2014/main" id="{4717B7CD-A4F9-444E-82B9-8914CB574887}"/>
              </a:ext>
            </a:extLst>
          </p:cNvPr>
          <p:cNvSpPr>
            <a:spLocks noGrp="1"/>
          </p:cNvSpPr>
          <p:nvPr>
            <p:ph type="body" sz="quarter" idx="19"/>
          </p:nvPr>
        </p:nvSpPr>
        <p:spPr>
          <a:xfrm>
            <a:off x="6399647" y="3841846"/>
            <a:ext cx="4838700" cy="908340"/>
          </a:xfrm>
        </p:spPr>
        <p:txBody>
          <a:bodyPr rtlCol="0">
            <a:noAutofit/>
          </a:bodyPr>
          <a:lstStyle>
            <a:lvl1pPr marL="0" indent="0">
              <a:buNone/>
              <a:defRPr sz="1600">
                <a:latin typeface="+mn-lt"/>
              </a:defRPr>
            </a:lvl1pPr>
          </a:lstStyle>
          <a:p>
            <a:pPr lvl="0" rtl="0"/>
            <a:r>
              <a:rPr lang="en-US" noProof="0"/>
              <a:t>Click to edit Master text styles</a:t>
            </a:r>
          </a:p>
        </p:txBody>
      </p:sp>
      <p:sp>
        <p:nvSpPr>
          <p:cNvPr id="28" name="Text Placeholder 3">
            <a:extLst>
              <a:ext uri="{FF2B5EF4-FFF2-40B4-BE49-F238E27FC236}">
                <a16:creationId xmlns:a16="http://schemas.microsoft.com/office/drawing/2014/main" id="{2CF285B7-A950-4326-A4D5-F5D542D2D65B}"/>
              </a:ext>
            </a:extLst>
          </p:cNvPr>
          <p:cNvSpPr>
            <a:spLocks noGrp="1"/>
          </p:cNvSpPr>
          <p:nvPr>
            <p:ph type="body" sz="quarter" idx="20"/>
          </p:nvPr>
        </p:nvSpPr>
        <p:spPr>
          <a:xfrm>
            <a:off x="6399647" y="3470942"/>
            <a:ext cx="4838700" cy="315915"/>
          </a:xfrm>
        </p:spPr>
        <p:txBody>
          <a:bodyPr rtlCol="0">
            <a:noAutofit/>
          </a:bodyPr>
          <a:lstStyle>
            <a:lvl1pPr>
              <a:buNone/>
              <a:defRPr sz="1800" b="0" spc="0" baseline="0">
                <a:solidFill>
                  <a:schemeClr val="tx2"/>
                </a:solidFill>
                <a:latin typeface="+mj-lt"/>
              </a:defRPr>
            </a:lvl1pPr>
            <a:lvl2pPr>
              <a:buNone/>
              <a:defRPr/>
            </a:lvl2pPr>
            <a:lvl3pPr>
              <a:buNone/>
              <a:defRPr/>
            </a:lvl3pPr>
            <a:lvl4pPr>
              <a:buNone/>
              <a:defRPr/>
            </a:lvl4pPr>
            <a:lvl5pPr>
              <a:buNone/>
              <a:defRPr/>
            </a:lvl5pPr>
          </a:lstStyle>
          <a:p>
            <a:pPr lvl="0" rtl="0"/>
            <a:r>
              <a:rPr lang="en-US" noProof="0"/>
              <a:t>Click to edit Master text styles</a:t>
            </a:r>
          </a:p>
        </p:txBody>
      </p:sp>
      <p:sp>
        <p:nvSpPr>
          <p:cNvPr id="2" name="Date Placeholder 1">
            <a:extLst>
              <a:ext uri="{FF2B5EF4-FFF2-40B4-BE49-F238E27FC236}">
                <a16:creationId xmlns:a16="http://schemas.microsoft.com/office/drawing/2014/main" id="{EC45E38A-5516-4C3E-88FC-0DCBD876054B}"/>
              </a:ext>
            </a:extLst>
          </p:cNvPr>
          <p:cNvSpPr>
            <a:spLocks noGrp="1"/>
          </p:cNvSpPr>
          <p:nvPr>
            <p:ph type="dt" sz="half" idx="21"/>
          </p:nvPr>
        </p:nvSpPr>
        <p:spPr/>
        <p:txBody>
          <a:bodyPr rtlCol="0"/>
          <a:lstStyle/>
          <a:p>
            <a:pPr rtl="0"/>
            <a:fld id="{0971D3F5-C297-4F98-9679-48877DEF0EC7}" type="datetime3">
              <a:rPr lang="en-GB" noProof="0" smtClean="0">
                <a:latin typeface="+mn-lt"/>
              </a:rPr>
              <a:t>4 December, 2025</a:t>
            </a:fld>
            <a:endParaRPr lang="en-GB" noProof="0" dirty="0">
              <a:latin typeface="+mn-lt"/>
            </a:endParaRPr>
          </a:p>
        </p:txBody>
      </p:sp>
      <p:sp>
        <p:nvSpPr>
          <p:cNvPr id="5" name="Footer Placeholder 4">
            <a:extLst>
              <a:ext uri="{FF2B5EF4-FFF2-40B4-BE49-F238E27FC236}">
                <a16:creationId xmlns:a16="http://schemas.microsoft.com/office/drawing/2014/main" id="{14225273-038D-4F51-A093-83D80104F21A}"/>
              </a:ext>
            </a:extLst>
          </p:cNvPr>
          <p:cNvSpPr>
            <a:spLocks noGrp="1"/>
          </p:cNvSpPr>
          <p:nvPr>
            <p:ph type="ftr" sz="quarter" idx="22"/>
          </p:nvPr>
        </p:nvSpPr>
        <p:spPr/>
        <p:txBody>
          <a:bodyPr rtlCol="0"/>
          <a:lstStyle/>
          <a:p>
            <a:pPr rtl="0"/>
            <a:r>
              <a:rPr lang="en-GB" noProof="0" dirty="0"/>
              <a:t>Annual Review</a:t>
            </a:r>
            <a:endParaRPr lang="en-GB" b="0" noProof="0" dirty="0"/>
          </a:p>
        </p:txBody>
      </p:sp>
      <p:sp>
        <p:nvSpPr>
          <p:cNvPr id="6" name="Slide Number Placeholder 5">
            <a:extLst>
              <a:ext uri="{FF2B5EF4-FFF2-40B4-BE49-F238E27FC236}">
                <a16:creationId xmlns:a16="http://schemas.microsoft.com/office/drawing/2014/main" id="{C7F24E14-E0E0-44FA-A4AA-FA63A858730C}"/>
              </a:ext>
            </a:extLst>
          </p:cNvPr>
          <p:cNvSpPr>
            <a:spLocks noGrp="1"/>
          </p:cNvSpPr>
          <p:nvPr>
            <p:ph type="sldNum" sz="quarter" idx="23"/>
          </p:nvPr>
        </p:nvSpPr>
        <p:spPr/>
        <p:txBody>
          <a:bodyPr rtlCol="0"/>
          <a:lstStyle/>
          <a:p>
            <a:pPr rtl="0"/>
            <a:fld id="{294A09A9-5501-47C1-A89A-A340965A2BE2}" type="slidenum">
              <a:rPr lang="en-GB" noProof="0" smtClean="0"/>
              <a:pPr/>
              <a:t>‹#›</a:t>
            </a:fld>
            <a:endParaRPr lang="en-GB" noProof="0" dirty="0"/>
          </a:p>
        </p:txBody>
      </p:sp>
    </p:spTree>
    <p:extLst>
      <p:ext uri="{BB962C8B-B14F-4D97-AF65-F5344CB8AC3E}">
        <p14:creationId xmlns:p14="http://schemas.microsoft.com/office/powerpoint/2010/main" val="306013587"/>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15:guide id="1" pos="600">
          <p15:clr>
            <a:srgbClr val="FBAE40"/>
          </p15:clr>
        </p15:guide>
        <p15:guide id="2" pos="7080">
          <p15:clr>
            <a:srgbClr val="FBAE40"/>
          </p15:clr>
        </p15:guide>
        <p15:guide id="3" pos="2304">
          <p15:clr>
            <a:srgbClr val="FBAE40"/>
          </p15:clr>
        </p15:guide>
        <p15:guide id="4" pos="5736">
          <p15:clr>
            <a:srgbClr val="FBAE40"/>
          </p15:clr>
        </p15:guide>
        <p15:guide id="5" pos="1944">
          <p15:clr>
            <a:srgbClr val="FBAE40"/>
          </p15:clr>
        </p15:guide>
        <p15:guide id="6" pos="4008">
          <p15:clr>
            <a:srgbClr val="FBAE40"/>
          </p15:clr>
        </p15:guide>
        <p15:guide id="7" orient="horz" pos="1224">
          <p15:clr>
            <a:srgbClr val="FBAE40"/>
          </p15:clr>
        </p15:guide>
        <p15:guide id="8" orient="horz" pos="1440">
          <p15:clr>
            <a:srgbClr val="FBAE40"/>
          </p15:clr>
        </p15:guide>
        <p15:guide id="9" orient="horz" pos="552">
          <p15:clr>
            <a:srgbClr val="FBAE40"/>
          </p15:clr>
        </p15:guide>
        <p15:guide id="10" pos="5352">
          <p15:clr>
            <a:srgbClr val="FBAE40"/>
          </p15:clr>
        </p15:guide>
        <p15:guide id="11" pos="3648">
          <p15:clr>
            <a:srgbClr val="FBAE40"/>
          </p15:clr>
        </p15:guide>
      </p15:sldGuideLst>
    </p:ext>
  </p:extLst>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Thank you">
    <p:spTree>
      <p:nvGrpSpPr>
        <p:cNvPr id="1" name=""/>
        <p:cNvGrpSpPr/>
        <p:nvPr/>
      </p:nvGrpSpPr>
      <p:grpSpPr>
        <a:xfrm>
          <a:off x="0" y="0"/>
          <a:ext cx="0" cy="0"/>
          <a:chOff x="0" y="0"/>
          <a:chExt cx="0" cy="0"/>
        </a:xfrm>
      </p:grpSpPr>
      <p:sp>
        <p:nvSpPr>
          <p:cNvPr id="16" name="Text Placeholder 29">
            <a:extLst>
              <a:ext uri="{FF2B5EF4-FFF2-40B4-BE49-F238E27FC236}">
                <a16:creationId xmlns:a16="http://schemas.microsoft.com/office/drawing/2014/main" id="{BB778BC5-5409-574B-96E2-B45CDD940DF4}"/>
              </a:ext>
            </a:extLst>
          </p:cNvPr>
          <p:cNvSpPr>
            <a:spLocks noGrp="1"/>
          </p:cNvSpPr>
          <p:nvPr>
            <p:ph type="body" sz="quarter" idx="11"/>
          </p:nvPr>
        </p:nvSpPr>
        <p:spPr>
          <a:xfrm>
            <a:off x="6896100" y="5102063"/>
            <a:ext cx="4914900" cy="588795"/>
          </a:xfrm>
        </p:spPr>
        <p:txBody>
          <a:bodyPr lIns="0" tIns="0" rIns="0" bIns="0" rtlCol="0" anchor="b">
            <a:noAutofit/>
          </a:bodyPr>
          <a:lstStyle>
            <a:lvl1pPr marL="0" indent="0">
              <a:buNone/>
              <a:defRPr sz="1600" b="0" i="0">
                <a:solidFill>
                  <a:schemeClr val="tx2"/>
                </a:solidFill>
                <a:latin typeface="+mn-lt"/>
              </a:defRPr>
            </a:lvl1pPr>
            <a:lvl2pPr>
              <a:defRPr sz="4000"/>
            </a:lvl2pPr>
            <a:lvl3pPr>
              <a:defRPr sz="4000"/>
            </a:lvl3pPr>
            <a:lvl4pPr>
              <a:defRPr sz="4000"/>
            </a:lvl4pPr>
            <a:lvl5pPr>
              <a:defRPr sz="4000"/>
            </a:lvl5pPr>
          </a:lstStyle>
          <a:p>
            <a:pPr lvl="0" rtl="0"/>
            <a:r>
              <a:rPr lang="en-US" noProof="0"/>
              <a:t>Click to edit Master text styles</a:t>
            </a:r>
          </a:p>
        </p:txBody>
      </p:sp>
      <p:sp>
        <p:nvSpPr>
          <p:cNvPr id="17" name="Subtitle 2">
            <a:extLst>
              <a:ext uri="{FF2B5EF4-FFF2-40B4-BE49-F238E27FC236}">
                <a16:creationId xmlns:a16="http://schemas.microsoft.com/office/drawing/2014/main" id="{32916F3A-28FA-9A4B-A780-0D687D932893}"/>
              </a:ext>
            </a:extLst>
          </p:cNvPr>
          <p:cNvSpPr>
            <a:spLocks noGrp="1"/>
          </p:cNvSpPr>
          <p:nvPr>
            <p:ph type="subTitle" idx="1"/>
          </p:nvPr>
        </p:nvSpPr>
        <p:spPr>
          <a:xfrm>
            <a:off x="6907623" y="3591098"/>
            <a:ext cx="4903377" cy="1057791"/>
          </a:xfrm>
        </p:spPr>
        <p:txBody>
          <a:bodyPr lIns="0" tIns="0" rIns="0" bIns="0" rtlCol="0">
            <a:normAutofit/>
          </a:bodyPr>
          <a:lstStyle>
            <a:lvl1pPr marL="0" indent="0" algn="l">
              <a:buNone/>
              <a:defRPr sz="1600" b="0" i="0">
                <a:solidFill>
                  <a:schemeClr val="bg1"/>
                </a:solidFill>
                <a:latin typeface="+mn-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rtl="0"/>
            <a:r>
              <a:rPr lang="en-US" noProof="0"/>
              <a:t>Click to edit Master subtitle style</a:t>
            </a:r>
            <a:endParaRPr lang="en-GB" noProof="0" dirty="0"/>
          </a:p>
        </p:txBody>
      </p:sp>
      <p:sp>
        <p:nvSpPr>
          <p:cNvPr id="26" name="Title 1">
            <a:extLst>
              <a:ext uri="{FF2B5EF4-FFF2-40B4-BE49-F238E27FC236}">
                <a16:creationId xmlns:a16="http://schemas.microsoft.com/office/drawing/2014/main" id="{E29321F6-59C5-6E4C-A846-6AD00848A444}"/>
              </a:ext>
            </a:extLst>
          </p:cNvPr>
          <p:cNvSpPr>
            <a:spLocks noGrp="1"/>
          </p:cNvSpPr>
          <p:nvPr>
            <p:ph type="title"/>
          </p:nvPr>
        </p:nvSpPr>
        <p:spPr>
          <a:xfrm>
            <a:off x="6907623" y="2173658"/>
            <a:ext cx="4903377" cy="610863"/>
          </a:xfrm>
          <a:prstGeom prst="rect">
            <a:avLst/>
          </a:prstGeom>
        </p:spPr>
        <p:txBody>
          <a:bodyPr lIns="0" tIns="0" rIns="0" bIns="0" rtlCol="0" anchor="b" anchorCtr="0">
            <a:normAutofit/>
          </a:bodyPr>
          <a:lstStyle>
            <a:lvl1pPr>
              <a:defRPr sz="4400" b="1" i="0">
                <a:latin typeface="+mj-lt"/>
              </a:defRPr>
            </a:lvl1pPr>
          </a:lstStyle>
          <a:p>
            <a:pPr rtl="0"/>
            <a:r>
              <a:rPr lang="en-US" noProof="0"/>
              <a:t>Click to edit Master title style</a:t>
            </a:r>
            <a:endParaRPr lang="en-GB" noProof="0" dirty="0"/>
          </a:p>
        </p:txBody>
      </p:sp>
      <p:cxnSp>
        <p:nvCxnSpPr>
          <p:cNvPr id="27" name="Straight Connector 26">
            <a:extLst>
              <a:ext uri="{FF2B5EF4-FFF2-40B4-BE49-F238E27FC236}">
                <a16:creationId xmlns:a16="http://schemas.microsoft.com/office/drawing/2014/main" id="{AB5C3BF3-A164-DD48-BD02-4587489DA105}"/>
              </a:ext>
            </a:extLst>
          </p:cNvPr>
          <p:cNvCxnSpPr>
            <a:cxnSpLocks/>
          </p:cNvCxnSpPr>
          <p:nvPr userDrawn="1"/>
        </p:nvCxnSpPr>
        <p:spPr>
          <a:xfrm>
            <a:off x="6896100" y="3233703"/>
            <a:ext cx="2133600" cy="3992"/>
          </a:xfrm>
          <a:prstGeom prst="line">
            <a:avLst/>
          </a:prstGeom>
          <a:ln w="101600">
            <a:solidFill>
              <a:schemeClr val="tx2"/>
            </a:solidFill>
          </a:ln>
        </p:spPr>
        <p:style>
          <a:lnRef idx="1">
            <a:schemeClr val="dk1"/>
          </a:lnRef>
          <a:fillRef idx="0">
            <a:schemeClr val="dk1"/>
          </a:fillRef>
          <a:effectRef idx="0">
            <a:schemeClr val="dk1"/>
          </a:effectRef>
          <a:fontRef idx="minor">
            <a:schemeClr val="tx1"/>
          </a:fontRef>
        </p:style>
      </p:cxnSp>
      <p:sp>
        <p:nvSpPr>
          <p:cNvPr id="11" name="Picture Placeholder 2">
            <a:extLst>
              <a:ext uri="{FF2B5EF4-FFF2-40B4-BE49-F238E27FC236}">
                <a16:creationId xmlns:a16="http://schemas.microsoft.com/office/drawing/2014/main" id="{F8C225AD-C009-894E-8AFA-C94EAA06509C}"/>
              </a:ext>
            </a:extLst>
          </p:cNvPr>
          <p:cNvSpPr>
            <a:spLocks noGrp="1"/>
          </p:cNvSpPr>
          <p:nvPr>
            <p:ph type="pic" sz="quarter" idx="13"/>
          </p:nvPr>
        </p:nvSpPr>
        <p:spPr>
          <a:xfrm>
            <a:off x="0" y="0"/>
            <a:ext cx="6096000" cy="6858000"/>
          </a:xfrm>
        </p:spPr>
        <p:txBody>
          <a:bodyPr rtlCol="0"/>
          <a:lstStyle/>
          <a:p>
            <a:pPr rtl="0"/>
            <a:r>
              <a:rPr lang="en-US" noProof="0"/>
              <a:t>Click icon to add picture</a:t>
            </a:r>
            <a:endParaRPr lang="en-GB" noProof="0" dirty="0"/>
          </a:p>
        </p:txBody>
      </p:sp>
      <p:grpSp>
        <p:nvGrpSpPr>
          <p:cNvPr id="30" name="Group 29">
            <a:extLst>
              <a:ext uri="{FF2B5EF4-FFF2-40B4-BE49-F238E27FC236}">
                <a16:creationId xmlns:a16="http://schemas.microsoft.com/office/drawing/2014/main" id="{FFEF81ED-50DF-3946-87D9-407C13C3CE9F}"/>
              </a:ext>
            </a:extLst>
          </p:cNvPr>
          <p:cNvGrpSpPr>
            <a:grpSpLocks/>
          </p:cNvGrpSpPr>
          <p:nvPr userDrawn="1"/>
        </p:nvGrpSpPr>
        <p:grpSpPr bwMode="auto">
          <a:xfrm rot="10800000">
            <a:off x="8870040" y="0"/>
            <a:ext cx="3325208" cy="3325208"/>
            <a:chOff x="0" y="12289"/>
            <a:chExt cx="3550" cy="3551"/>
          </a:xfrm>
        </p:grpSpPr>
        <p:sp>
          <p:nvSpPr>
            <p:cNvPr id="31" name="Freeform 30">
              <a:extLst>
                <a:ext uri="{FF2B5EF4-FFF2-40B4-BE49-F238E27FC236}">
                  <a16:creationId xmlns:a16="http://schemas.microsoft.com/office/drawing/2014/main" id="{4B6857A0-601C-9C40-ADB4-7927C7A4ECA0}"/>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p>
              <a:pPr rtl="0"/>
              <a:endParaRPr lang="en-GB" noProof="0" dirty="0"/>
            </a:p>
          </p:txBody>
        </p:sp>
        <p:sp>
          <p:nvSpPr>
            <p:cNvPr id="32" name="Freeform 31">
              <a:extLst>
                <a:ext uri="{FF2B5EF4-FFF2-40B4-BE49-F238E27FC236}">
                  <a16:creationId xmlns:a16="http://schemas.microsoft.com/office/drawing/2014/main" id="{31562ACC-ECB3-4841-A52C-00DAFF438EBF}"/>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p>
              <a:pPr rtl="0"/>
              <a:endParaRPr lang="en-GB" noProof="0" dirty="0"/>
            </a:p>
          </p:txBody>
        </p:sp>
        <p:sp>
          <p:nvSpPr>
            <p:cNvPr id="33" name="Freeform 32">
              <a:extLst>
                <a:ext uri="{FF2B5EF4-FFF2-40B4-BE49-F238E27FC236}">
                  <a16:creationId xmlns:a16="http://schemas.microsoft.com/office/drawing/2014/main" id="{77C317B8-91B4-7040-AB8C-CE822CA28AAD}"/>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p>
              <a:pPr rtl="0"/>
              <a:endParaRPr lang="en-GB" noProof="0" dirty="0"/>
            </a:p>
          </p:txBody>
        </p:sp>
      </p:grpSp>
    </p:spTree>
    <p:extLst>
      <p:ext uri="{BB962C8B-B14F-4D97-AF65-F5344CB8AC3E}">
        <p14:creationId xmlns:p14="http://schemas.microsoft.com/office/powerpoint/2010/main" val="999130720"/>
      </p:ext>
    </p:extLst>
  </p:cSld>
  <p:clrMapOvr>
    <a:masterClrMapping/>
  </p:clrMapOvr>
  <p:extLst>
    <p:ext uri="{DCECCB84-F9BA-43D5-87BE-67443E8EF086}">
      <p15:sldGuideLst xmlns:p15="http://schemas.microsoft.com/office/powerpoint/2012/main">
        <p15:guide id="1" pos="600">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rtl="0"/>
            <a:fld id="{8AC5E797-DDC7-4716-ABC9-2C172A510C23}" type="datetime3">
              <a:rPr lang="en-GB" noProof="0" smtClean="0">
                <a:latin typeface="+mn-lt"/>
              </a:rPr>
              <a:t>4 December, 2025</a:t>
            </a:fld>
            <a:endParaRPr lang="en-GB" noProof="0">
              <a:latin typeface="+mn-lt"/>
            </a:endParaRPr>
          </a:p>
        </p:txBody>
      </p:sp>
      <p:sp>
        <p:nvSpPr>
          <p:cNvPr id="5" name="Footer Placeholder 4"/>
          <p:cNvSpPr>
            <a:spLocks noGrp="1"/>
          </p:cNvSpPr>
          <p:nvPr>
            <p:ph type="ftr" sz="quarter" idx="11"/>
          </p:nvPr>
        </p:nvSpPr>
        <p:spPr/>
        <p:txBody>
          <a:bodyPr/>
          <a:lstStyle/>
          <a:p>
            <a:pPr rtl="0"/>
            <a:r>
              <a:rPr lang="en-GB" noProof="0"/>
              <a:t>Annual Review</a:t>
            </a:r>
            <a:endParaRPr lang="en-GB" b="0" noProof="0"/>
          </a:p>
        </p:txBody>
      </p:sp>
      <p:sp>
        <p:nvSpPr>
          <p:cNvPr id="6" name="Slide Number Placeholder 5"/>
          <p:cNvSpPr>
            <a:spLocks noGrp="1"/>
          </p:cNvSpPr>
          <p:nvPr>
            <p:ph type="sldNum" sz="quarter" idx="12"/>
          </p:nvPr>
        </p:nvSpPr>
        <p:spPr/>
        <p:txBody>
          <a:bodyPr/>
          <a:lstStyle/>
          <a:p>
            <a:pPr rtl="0"/>
            <a:fld id="{294A09A9-5501-47C1-A89A-A340965A2BE2}" type="slidenum">
              <a:rPr lang="en-GB" noProof="0" smtClean="0"/>
              <a:pPr/>
              <a:t>‹#›</a:t>
            </a:fld>
            <a:endParaRPr lang="en-GB" noProof="0">
              <a:latin typeface="+mn-lt"/>
            </a:endParaRPr>
          </a:p>
        </p:txBody>
      </p:sp>
    </p:spTree>
    <p:extLst>
      <p:ext uri="{BB962C8B-B14F-4D97-AF65-F5344CB8AC3E}">
        <p14:creationId xmlns:p14="http://schemas.microsoft.com/office/powerpoint/2010/main" val="3100076810"/>
      </p:ext>
    </p:extLst>
  </p:cSld>
  <p:clrMapOvr>
    <a:masterClrMapping/>
  </p:clrMapOvr>
  <p:hf hdr="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pPr rtl="0"/>
            <a:fld id="{8AC5E797-DDC7-4716-ABC9-2C172A510C23}" type="datetime3">
              <a:rPr lang="en-GB" noProof="0" smtClean="0">
                <a:latin typeface="+mn-lt"/>
              </a:rPr>
              <a:t>4 December, 2025</a:t>
            </a:fld>
            <a:endParaRPr lang="en-GB" noProof="0">
              <a:latin typeface="+mn-lt"/>
            </a:endParaRPr>
          </a:p>
        </p:txBody>
      </p:sp>
      <p:sp>
        <p:nvSpPr>
          <p:cNvPr id="6" name="Footer Placeholder 5"/>
          <p:cNvSpPr>
            <a:spLocks noGrp="1"/>
          </p:cNvSpPr>
          <p:nvPr>
            <p:ph type="ftr" sz="quarter" idx="11"/>
          </p:nvPr>
        </p:nvSpPr>
        <p:spPr/>
        <p:txBody>
          <a:bodyPr/>
          <a:lstStyle/>
          <a:p>
            <a:pPr rtl="0"/>
            <a:r>
              <a:rPr lang="en-GB" noProof="0"/>
              <a:t>Annual Review</a:t>
            </a:r>
            <a:endParaRPr lang="en-GB" b="0" noProof="0"/>
          </a:p>
        </p:txBody>
      </p:sp>
      <p:sp>
        <p:nvSpPr>
          <p:cNvPr id="7" name="Slide Number Placeholder 6"/>
          <p:cNvSpPr>
            <a:spLocks noGrp="1"/>
          </p:cNvSpPr>
          <p:nvPr>
            <p:ph type="sldNum" sz="quarter" idx="12"/>
          </p:nvPr>
        </p:nvSpPr>
        <p:spPr/>
        <p:txBody>
          <a:bodyPr/>
          <a:lstStyle/>
          <a:p>
            <a:pPr rtl="0"/>
            <a:fld id="{294A09A9-5501-47C1-A89A-A340965A2BE2}" type="slidenum">
              <a:rPr lang="en-GB" noProof="0" smtClean="0"/>
              <a:pPr/>
              <a:t>‹#›</a:t>
            </a:fld>
            <a:endParaRPr lang="en-GB" noProof="0">
              <a:latin typeface="+mn-lt"/>
            </a:endParaRPr>
          </a:p>
        </p:txBody>
      </p:sp>
    </p:spTree>
    <p:extLst>
      <p:ext uri="{BB962C8B-B14F-4D97-AF65-F5344CB8AC3E}">
        <p14:creationId xmlns:p14="http://schemas.microsoft.com/office/powerpoint/2010/main" val="4292341329"/>
      </p:ext>
    </p:extLst>
  </p:cSld>
  <p:clrMapOvr>
    <a:masterClrMapping/>
  </p:clrMapOvr>
  <p:hf hdr="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rtl="0"/>
            <a:fld id="{8AC5E797-DDC7-4716-ABC9-2C172A510C23}" type="datetime3">
              <a:rPr lang="en-GB" noProof="0" smtClean="0">
                <a:latin typeface="+mn-lt"/>
              </a:rPr>
              <a:t>4 December, 2025</a:t>
            </a:fld>
            <a:endParaRPr lang="en-GB" noProof="0">
              <a:latin typeface="+mn-lt"/>
            </a:endParaRPr>
          </a:p>
        </p:txBody>
      </p:sp>
      <p:sp>
        <p:nvSpPr>
          <p:cNvPr id="8" name="Footer Placeholder 7"/>
          <p:cNvSpPr>
            <a:spLocks noGrp="1"/>
          </p:cNvSpPr>
          <p:nvPr>
            <p:ph type="ftr" sz="quarter" idx="11"/>
          </p:nvPr>
        </p:nvSpPr>
        <p:spPr/>
        <p:txBody>
          <a:bodyPr/>
          <a:lstStyle/>
          <a:p>
            <a:pPr rtl="0"/>
            <a:r>
              <a:rPr lang="en-GB" noProof="0"/>
              <a:t>Annual Review</a:t>
            </a:r>
            <a:endParaRPr lang="en-GB" b="0" noProof="0"/>
          </a:p>
        </p:txBody>
      </p:sp>
      <p:sp>
        <p:nvSpPr>
          <p:cNvPr id="9" name="Slide Number Placeholder 8"/>
          <p:cNvSpPr>
            <a:spLocks noGrp="1"/>
          </p:cNvSpPr>
          <p:nvPr>
            <p:ph type="sldNum" sz="quarter" idx="12"/>
          </p:nvPr>
        </p:nvSpPr>
        <p:spPr/>
        <p:txBody>
          <a:bodyPr/>
          <a:lstStyle/>
          <a:p>
            <a:pPr rtl="0"/>
            <a:fld id="{294A09A9-5501-47C1-A89A-A340965A2BE2}" type="slidenum">
              <a:rPr lang="en-GB" noProof="0" smtClean="0"/>
              <a:pPr/>
              <a:t>‹#›</a:t>
            </a:fld>
            <a:endParaRPr lang="en-GB" noProof="0">
              <a:latin typeface="+mn-lt"/>
            </a:endParaRPr>
          </a:p>
        </p:txBody>
      </p:sp>
    </p:spTree>
    <p:extLst>
      <p:ext uri="{BB962C8B-B14F-4D97-AF65-F5344CB8AC3E}">
        <p14:creationId xmlns:p14="http://schemas.microsoft.com/office/powerpoint/2010/main" val="3143218647"/>
      </p:ext>
    </p:extLst>
  </p:cSld>
  <p:clrMapOvr>
    <a:masterClrMapping/>
  </p:clrMapOvr>
  <p:hf hdr="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pPr rtl="0"/>
            <a:fld id="{8AC5E797-DDC7-4716-ABC9-2C172A510C23}" type="datetime3">
              <a:rPr lang="en-GB" noProof="0" smtClean="0">
                <a:latin typeface="+mn-lt"/>
              </a:rPr>
              <a:t>4 December, 2025</a:t>
            </a:fld>
            <a:endParaRPr lang="en-GB" noProof="0">
              <a:latin typeface="+mn-lt"/>
            </a:endParaRPr>
          </a:p>
        </p:txBody>
      </p:sp>
      <p:sp>
        <p:nvSpPr>
          <p:cNvPr id="4" name="Footer Placeholder 3"/>
          <p:cNvSpPr>
            <a:spLocks noGrp="1"/>
          </p:cNvSpPr>
          <p:nvPr>
            <p:ph type="ftr" sz="quarter" idx="11"/>
          </p:nvPr>
        </p:nvSpPr>
        <p:spPr/>
        <p:txBody>
          <a:bodyPr/>
          <a:lstStyle/>
          <a:p>
            <a:pPr rtl="0"/>
            <a:r>
              <a:rPr lang="en-GB" noProof="0"/>
              <a:t>Annual Review</a:t>
            </a:r>
            <a:endParaRPr lang="en-GB" b="0" noProof="0"/>
          </a:p>
        </p:txBody>
      </p:sp>
      <p:sp>
        <p:nvSpPr>
          <p:cNvPr id="5" name="Slide Number Placeholder 4"/>
          <p:cNvSpPr>
            <a:spLocks noGrp="1"/>
          </p:cNvSpPr>
          <p:nvPr>
            <p:ph type="sldNum" sz="quarter" idx="12"/>
          </p:nvPr>
        </p:nvSpPr>
        <p:spPr/>
        <p:txBody>
          <a:bodyPr/>
          <a:lstStyle/>
          <a:p>
            <a:pPr rtl="0"/>
            <a:fld id="{294A09A9-5501-47C1-A89A-A340965A2BE2}" type="slidenum">
              <a:rPr lang="en-GB" noProof="0" smtClean="0"/>
              <a:pPr/>
              <a:t>‹#›</a:t>
            </a:fld>
            <a:endParaRPr lang="en-GB" noProof="0">
              <a:latin typeface="+mn-lt"/>
            </a:endParaRPr>
          </a:p>
        </p:txBody>
      </p:sp>
    </p:spTree>
    <p:extLst>
      <p:ext uri="{BB962C8B-B14F-4D97-AF65-F5344CB8AC3E}">
        <p14:creationId xmlns:p14="http://schemas.microsoft.com/office/powerpoint/2010/main" val="4185892766"/>
      </p:ext>
    </p:extLst>
  </p:cSld>
  <p:clrMapOvr>
    <a:masterClrMapping/>
  </p:clrMapOvr>
  <p:hf hdr="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rtl="0"/>
            <a:fld id="{8AC5E797-DDC7-4716-ABC9-2C172A510C23}" type="datetime3">
              <a:rPr lang="en-GB" noProof="0" smtClean="0">
                <a:latin typeface="+mn-lt"/>
              </a:rPr>
              <a:t>4 December, 2025</a:t>
            </a:fld>
            <a:endParaRPr lang="en-GB" noProof="0">
              <a:latin typeface="+mn-lt"/>
            </a:endParaRPr>
          </a:p>
        </p:txBody>
      </p:sp>
      <p:sp>
        <p:nvSpPr>
          <p:cNvPr id="3" name="Footer Placeholder 2"/>
          <p:cNvSpPr>
            <a:spLocks noGrp="1"/>
          </p:cNvSpPr>
          <p:nvPr>
            <p:ph type="ftr" sz="quarter" idx="11"/>
          </p:nvPr>
        </p:nvSpPr>
        <p:spPr/>
        <p:txBody>
          <a:bodyPr/>
          <a:lstStyle/>
          <a:p>
            <a:pPr rtl="0"/>
            <a:r>
              <a:rPr lang="en-GB" noProof="0"/>
              <a:t>Annual Review</a:t>
            </a:r>
            <a:endParaRPr lang="en-GB" b="0" noProof="0"/>
          </a:p>
        </p:txBody>
      </p:sp>
      <p:sp>
        <p:nvSpPr>
          <p:cNvPr id="4" name="Slide Number Placeholder 3"/>
          <p:cNvSpPr>
            <a:spLocks noGrp="1"/>
          </p:cNvSpPr>
          <p:nvPr>
            <p:ph type="sldNum" sz="quarter" idx="12"/>
          </p:nvPr>
        </p:nvSpPr>
        <p:spPr/>
        <p:txBody>
          <a:bodyPr/>
          <a:lstStyle/>
          <a:p>
            <a:pPr rtl="0"/>
            <a:fld id="{294A09A9-5501-47C1-A89A-A340965A2BE2}" type="slidenum">
              <a:rPr lang="en-GB" noProof="0" smtClean="0"/>
              <a:pPr/>
              <a:t>‹#›</a:t>
            </a:fld>
            <a:endParaRPr lang="en-GB" noProof="0">
              <a:latin typeface="+mn-lt"/>
            </a:endParaRPr>
          </a:p>
        </p:txBody>
      </p:sp>
    </p:spTree>
    <p:extLst>
      <p:ext uri="{BB962C8B-B14F-4D97-AF65-F5344CB8AC3E}">
        <p14:creationId xmlns:p14="http://schemas.microsoft.com/office/powerpoint/2010/main" val="1307064648"/>
      </p:ext>
    </p:extLst>
  </p:cSld>
  <p:clrMapOvr>
    <a:masterClrMapping/>
  </p:clrMapOvr>
  <p:hf hdr="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pPr rtl="0"/>
            <a:fld id="{8AC5E797-DDC7-4716-ABC9-2C172A510C23}" type="datetime3">
              <a:rPr lang="en-GB" noProof="0" smtClean="0">
                <a:latin typeface="+mn-lt"/>
              </a:rPr>
              <a:t>4 December, 2025</a:t>
            </a:fld>
            <a:endParaRPr lang="en-GB" noProof="0">
              <a:latin typeface="+mn-lt"/>
            </a:endParaRPr>
          </a:p>
        </p:txBody>
      </p:sp>
      <p:sp>
        <p:nvSpPr>
          <p:cNvPr id="6" name="Footer Placeholder 5"/>
          <p:cNvSpPr>
            <a:spLocks noGrp="1"/>
          </p:cNvSpPr>
          <p:nvPr>
            <p:ph type="ftr" sz="quarter" idx="11"/>
          </p:nvPr>
        </p:nvSpPr>
        <p:spPr/>
        <p:txBody>
          <a:bodyPr/>
          <a:lstStyle/>
          <a:p>
            <a:pPr rtl="0"/>
            <a:r>
              <a:rPr lang="en-GB" noProof="0"/>
              <a:t>Annual Review</a:t>
            </a:r>
            <a:endParaRPr lang="en-GB" b="0" noProof="0"/>
          </a:p>
        </p:txBody>
      </p:sp>
      <p:sp>
        <p:nvSpPr>
          <p:cNvPr id="7" name="Slide Number Placeholder 6"/>
          <p:cNvSpPr>
            <a:spLocks noGrp="1"/>
          </p:cNvSpPr>
          <p:nvPr>
            <p:ph type="sldNum" sz="quarter" idx="12"/>
          </p:nvPr>
        </p:nvSpPr>
        <p:spPr/>
        <p:txBody>
          <a:bodyPr/>
          <a:lstStyle/>
          <a:p>
            <a:pPr rtl="0"/>
            <a:fld id="{294A09A9-5501-47C1-A89A-A340965A2BE2}" type="slidenum">
              <a:rPr lang="en-GB" noProof="0" smtClean="0"/>
              <a:pPr/>
              <a:t>‹#›</a:t>
            </a:fld>
            <a:endParaRPr lang="en-GB" noProof="0">
              <a:latin typeface="+mn-lt"/>
            </a:endParaRPr>
          </a:p>
        </p:txBody>
      </p:sp>
    </p:spTree>
    <p:extLst>
      <p:ext uri="{BB962C8B-B14F-4D97-AF65-F5344CB8AC3E}">
        <p14:creationId xmlns:p14="http://schemas.microsoft.com/office/powerpoint/2010/main" val="3221147517"/>
      </p:ext>
    </p:extLst>
  </p:cSld>
  <p:clrMapOvr>
    <a:masterClrMapping/>
  </p:clrMapOvr>
  <p:hf hdr="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pPr rtl="0"/>
            <a:fld id="{8AC5E797-DDC7-4716-ABC9-2C172A510C23}" type="datetime3">
              <a:rPr lang="en-GB" noProof="0" smtClean="0">
                <a:latin typeface="+mn-lt"/>
              </a:rPr>
              <a:t>4 December, 2025</a:t>
            </a:fld>
            <a:endParaRPr lang="en-GB" noProof="0">
              <a:latin typeface="+mn-lt"/>
            </a:endParaRPr>
          </a:p>
        </p:txBody>
      </p:sp>
      <p:sp>
        <p:nvSpPr>
          <p:cNvPr id="6" name="Footer Placeholder 5"/>
          <p:cNvSpPr>
            <a:spLocks noGrp="1"/>
          </p:cNvSpPr>
          <p:nvPr>
            <p:ph type="ftr" sz="quarter" idx="11"/>
          </p:nvPr>
        </p:nvSpPr>
        <p:spPr/>
        <p:txBody>
          <a:bodyPr/>
          <a:lstStyle/>
          <a:p>
            <a:pPr rtl="0"/>
            <a:r>
              <a:rPr lang="en-GB" noProof="0"/>
              <a:t>Annual Review</a:t>
            </a:r>
            <a:endParaRPr lang="en-GB" b="0" noProof="0"/>
          </a:p>
        </p:txBody>
      </p:sp>
      <p:sp>
        <p:nvSpPr>
          <p:cNvPr id="7" name="Slide Number Placeholder 6"/>
          <p:cNvSpPr>
            <a:spLocks noGrp="1"/>
          </p:cNvSpPr>
          <p:nvPr>
            <p:ph type="sldNum" sz="quarter" idx="12"/>
          </p:nvPr>
        </p:nvSpPr>
        <p:spPr/>
        <p:txBody>
          <a:bodyPr/>
          <a:lstStyle/>
          <a:p>
            <a:pPr rtl="0"/>
            <a:fld id="{294A09A9-5501-47C1-A89A-A340965A2BE2}" type="slidenum">
              <a:rPr lang="en-GB" noProof="0" smtClean="0"/>
              <a:pPr/>
              <a:t>‹#›</a:t>
            </a:fld>
            <a:endParaRPr lang="en-GB" noProof="0">
              <a:latin typeface="+mn-lt"/>
            </a:endParaRPr>
          </a:p>
        </p:txBody>
      </p:sp>
    </p:spTree>
    <p:extLst>
      <p:ext uri="{BB962C8B-B14F-4D97-AF65-F5344CB8AC3E}">
        <p14:creationId xmlns:p14="http://schemas.microsoft.com/office/powerpoint/2010/main" val="2895134967"/>
      </p:ext>
    </p:extLst>
  </p:cSld>
  <p:clrMapOvr>
    <a:masterClrMapping/>
  </p:clrMapOvr>
  <p:hf hdr="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rtl="0"/>
            <a:fld id="{8AC5E797-DDC7-4716-ABC9-2C172A510C23}" type="datetime3">
              <a:rPr lang="en-GB" noProof="0" smtClean="0">
                <a:latin typeface="+mn-lt"/>
              </a:rPr>
              <a:t>4 December, 2025</a:t>
            </a:fld>
            <a:endParaRPr lang="en-GB" noProof="0">
              <a:latin typeface="+mn-lt"/>
            </a:endParaRPr>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rtl="0"/>
            <a:r>
              <a:rPr lang="en-GB" noProof="0"/>
              <a:t>Annual Review</a:t>
            </a:r>
            <a:endParaRPr lang="en-GB" b="0" noProof="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pPr rtl="0"/>
            <a:fld id="{294A09A9-5501-47C1-A89A-A340965A2BE2}" type="slidenum">
              <a:rPr lang="en-GB" noProof="0" smtClean="0"/>
              <a:pPr/>
              <a:t>‹#›</a:t>
            </a:fld>
            <a:endParaRPr lang="en-GB" noProof="0">
              <a:latin typeface="+mn-lt"/>
            </a:endParaRPr>
          </a:p>
        </p:txBody>
      </p:sp>
    </p:spTree>
    <p:extLst>
      <p:ext uri="{BB962C8B-B14F-4D97-AF65-F5344CB8AC3E}">
        <p14:creationId xmlns:p14="http://schemas.microsoft.com/office/powerpoint/2010/main" val="4266081205"/>
      </p:ext>
    </p:extLst>
  </p:cSld>
  <p:clrMap bg1="lt1" tx1="dk1" bg2="lt2" tx2="dk2" accent1="accent1" accent2="accent2" accent3="accent3" accent4="accent4" accent5="accent5" accent6="accent6" hlink="hlink" folHlink="folHlink"/>
  <p:sldLayoutIdLst>
    <p:sldLayoutId id="2147484016" r:id="rId1"/>
    <p:sldLayoutId id="2147484017" r:id="rId2"/>
    <p:sldLayoutId id="2147484018" r:id="rId3"/>
    <p:sldLayoutId id="2147484019" r:id="rId4"/>
    <p:sldLayoutId id="2147484020" r:id="rId5"/>
    <p:sldLayoutId id="2147484021" r:id="rId6"/>
    <p:sldLayoutId id="2147484022" r:id="rId7"/>
    <p:sldLayoutId id="2147484023" r:id="rId8"/>
    <p:sldLayoutId id="2147484024" r:id="rId9"/>
    <p:sldLayoutId id="2147484025" r:id="rId10"/>
    <p:sldLayoutId id="2147484026" r:id="rId11"/>
    <p:sldLayoutId id="2147484027" r:id="rId12"/>
    <p:sldLayoutId id="2147484028" r:id="rId13"/>
    <p:sldLayoutId id="2147484029" r:id="rId14"/>
    <p:sldLayoutId id="2147484030" r:id="rId15"/>
    <p:sldLayoutId id="2147484031" r:id="rId16"/>
    <p:sldLayoutId id="2147484032" r:id="rId17"/>
    <p:sldLayoutId id="2147484033" r:id="rId18"/>
    <p:sldLayoutId id="2147484034" r:id="rId19"/>
    <p:sldLayoutId id="2147484014" r:id="rId20"/>
    <p:sldLayoutId id="2147483672" r:id="rId21"/>
    <p:sldLayoutId id="2147483684" r:id="rId22"/>
    <p:sldLayoutId id="2147483688" r:id="rId23"/>
    <p:sldLayoutId id="2147483692" r:id="rId24"/>
    <p:sldLayoutId id="2147483682" r:id="rId25"/>
  </p:sldLayoutIdLst>
  <p:hf hdr="0"/>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8.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8.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s://www.cochranelibrary.com/cdsr/doi/10.1002/14651858.CD004380.pub3/full" TargetMode="External"/><Relationship Id="rId2" Type="http://schemas.openxmlformats.org/officeDocument/2006/relationships/notesSlide" Target="../notesSlides/notesSlide9.xml"/><Relationship Id="rId1" Type="http://schemas.openxmlformats.org/officeDocument/2006/relationships/slideLayout" Target="../slideLayouts/slideLayout18.xml"/><Relationship Id="rId5" Type="http://schemas.openxmlformats.org/officeDocument/2006/relationships/hyperlink" Target="https://learning.nspcc.org.uk/research-resources/2013/no-one-noticed-no-one-heard" TargetMode="External"/><Relationship Id="rId4" Type="http://schemas.openxmlformats.org/officeDocument/2006/relationships/hyperlink" Target="https://www.sciencedirect.com/science/article/abs/pii/S0145213414000246?via%3Dihub"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7"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18.xml"/><Relationship Id="rId6" Type="http://schemas.openxmlformats.org/officeDocument/2006/relationships/hyperlink" Target="http://www.google.co.uk/url?sa=i&amp;rct=j&amp;q=&amp;esrc=s&amp;source=images&amp;cd=&amp;cad=rja&amp;uact=8&amp;ved=0ahUKEwiL9_OShLHRAhWC0xQKHRqfDK0QjRwIBw&amp;url=http://archindyspecialneeds.blogspot.com/2014/10/making-prayer-sensory-experience.html&amp;bvm=bv.142059868,d.amc&amp;psig=AFQjCNEuvQKojNGi7hljxD4RTAA-s5V1PQ&amp;ust=1483912796877688" TargetMode="Externa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X1v3yg7HRAhVKaRQKHe70AmAQjRwIBw&amp;url=http://cehs.unl.edu/cyaf/building-family-strengths-through-international-family-studies-symposium/&amp;bvm=bv.142059868,d.amc&amp;psig=AFQjCNGF1O2HsYTwXAdlG9KgSd9GiiaGSQ&amp;ust=1483912668598116" TargetMode="Externa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4.xml"/><Relationship Id="rId1" Type="http://schemas.openxmlformats.org/officeDocument/2006/relationships/slideLayout" Target="../slideLayouts/slideLayout17.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grpSp>
        <p:nvGrpSpPr>
          <p:cNvPr id="25" name="Group 24">
            <a:extLst>
              <a:ext uri="{FF2B5EF4-FFF2-40B4-BE49-F238E27FC236}">
                <a16:creationId xmlns:a16="http://schemas.microsoft.com/office/drawing/2014/main" id="{09EA7EA7-74F5-4EE2-8E3D-1A10308259D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9" name="Straight Connector 28">
              <a:extLst>
                <a:ext uri="{FF2B5EF4-FFF2-40B4-BE49-F238E27FC236}">
                  <a16:creationId xmlns:a16="http://schemas.microsoft.com/office/drawing/2014/main" id="{A5CE79B5-7EE4-424D-AD14-5DEFB61B85C8}"/>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7" name="Straight Connector 26">
              <a:extLst>
                <a:ext uri="{FF2B5EF4-FFF2-40B4-BE49-F238E27FC236}">
                  <a16:creationId xmlns:a16="http://schemas.microsoft.com/office/drawing/2014/main" id="{696C926F-F999-44BA-8D86-9EAB51D65010}"/>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39" name="Rectangle 23">
              <a:extLst>
                <a:ext uri="{FF2B5EF4-FFF2-40B4-BE49-F238E27FC236}">
                  <a16:creationId xmlns:a16="http://schemas.microsoft.com/office/drawing/2014/main" id="{248745E7-0AF0-48F9-8E58-2673FC5F4FD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32" name="Rectangle 25">
              <a:extLst>
                <a:ext uri="{FF2B5EF4-FFF2-40B4-BE49-F238E27FC236}">
                  <a16:creationId xmlns:a16="http://schemas.microsoft.com/office/drawing/2014/main" id="{9715E81A-D2E0-4431-9370-4E4A9ECA7F9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33" name="Isosceles Triangle 32">
              <a:extLst>
                <a:ext uri="{FF2B5EF4-FFF2-40B4-BE49-F238E27FC236}">
                  <a16:creationId xmlns:a16="http://schemas.microsoft.com/office/drawing/2014/main" id="{CEDB37A9-282D-4DDB-85AD-B2090A82531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34" name="Rectangle 27">
              <a:extLst>
                <a:ext uri="{FF2B5EF4-FFF2-40B4-BE49-F238E27FC236}">
                  <a16:creationId xmlns:a16="http://schemas.microsoft.com/office/drawing/2014/main" id="{533D5933-7F91-4F5E-BC31-42FD0E2D8DE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35" name="Rectangle 28">
              <a:extLst>
                <a:ext uri="{FF2B5EF4-FFF2-40B4-BE49-F238E27FC236}">
                  <a16:creationId xmlns:a16="http://schemas.microsoft.com/office/drawing/2014/main" id="{37ADDF68-C9BE-46EA-83DE-2C07DD83960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41" name="Rectangle 29">
              <a:extLst>
                <a:ext uri="{FF2B5EF4-FFF2-40B4-BE49-F238E27FC236}">
                  <a16:creationId xmlns:a16="http://schemas.microsoft.com/office/drawing/2014/main" id="{10D67396-BABD-48A8-A892-CCB5095FA42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37" name="Isosceles Triangle 36">
              <a:extLst>
                <a:ext uri="{FF2B5EF4-FFF2-40B4-BE49-F238E27FC236}">
                  <a16:creationId xmlns:a16="http://schemas.microsoft.com/office/drawing/2014/main" id="{626DA82A-72C2-4DF6-9CF0-0D1F6B96B52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38" name="Isosceles Triangle 37">
              <a:extLst>
                <a:ext uri="{FF2B5EF4-FFF2-40B4-BE49-F238E27FC236}">
                  <a16:creationId xmlns:a16="http://schemas.microsoft.com/office/drawing/2014/main" id="{8EE6DC63-4380-4BE0-A68A-8F01162BD19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grpSp>
      <p:sp useBgFill="1">
        <p:nvSpPr>
          <p:cNvPr id="40" name="Rectangle 39">
            <a:extLst>
              <a:ext uri="{FF2B5EF4-FFF2-40B4-BE49-F238E27FC236}">
                <a16:creationId xmlns:a16="http://schemas.microsoft.com/office/drawing/2014/main" id="{A65AC7D1-EAA9-48F5-B509-60A7F50BF70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useBgFill="1">
        <p:nvSpPr>
          <p:cNvPr id="42" name="Rectangle 41">
            <a:extLst>
              <a:ext uri="{FF2B5EF4-FFF2-40B4-BE49-F238E27FC236}">
                <a16:creationId xmlns:a16="http://schemas.microsoft.com/office/drawing/2014/main" id="{D6320AF9-619A-4175-865B-5663E1AEF4C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4" name="Straight Connector 43">
            <a:extLst>
              <a:ext uri="{FF2B5EF4-FFF2-40B4-BE49-F238E27FC236}">
                <a16:creationId xmlns:a16="http://schemas.microsoft.com/office/drawing/2014/main" id="{063B6EC6-D752-4EE7-908B-F8F19E8C7FE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3953376" y="0"/>
            <a:ext cx="1219200" cy="6858000"/>
          </a:xfrm>
          <a:prstGeom prst="line">
            <a:avLst/>
          </a:prstGeom>
          <a:ln w="9525">
            <a:solidFill>
              <a:schemeClr val="accent1">
                <a:lumMod val="75000"/>
              </a:schemeClr>
            </a:solidFill>
          </a:ln>
        </p:spPr>
        <p:style>
          <a:lnRef idx="2">
            <a:schemeClr val="accent1"/>
          </a:lnRef>
          <a:fillRef idx="0">
            <a:schemeClr val="accent1"/>
          </a:fillRef>
          <a:effectRef idx="1">
            <a:schemeClr val="accent1"/>
          </a:effectRef>
          <a:fontRef idx="minor">
            <a:schemeClr val="tx1"/>
          </a:fontRef>
        </p:style>
      </p:cxnSp>
      <p:cxnSp>
        <p:nvCxnSpPr>
          <p:cNvPr id="46" name="Straight Connector 45">
            <a:extLst>
              <a:ext uri="{FF2B5EF4-FFF2-40B4-BE49-F238E27FC236}">
                <a16:creationId xmlns:a16="http://schemas.microsoft.com/office/drawing/2014/main" id="{EFECD4E8-AD3E-4228-82A2-9461958EA94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2133042" y="3681413"/>
            <a:ext cx="4763558" cy="3176587"/>
          </a:xfrm>
          <a:prstGeom prst="line">
            <a:avLst/>
          </a:prstGeom>
          <a:ln w="9525">
            <a:solidFill>
              <a:schemeClr val="tx1">
                <a:lumMod val="50000"/>
                <a:lumOff val="50000"/>
                <a:alpha val="80000"/>
              </a:schemeClr>
            </a:solidFill>
          </a:ln>
        </p:spPr>
        <p:style>
          <a:lnRef idx="2">
            <a:schemeClr val="accent1"/>
          </a:lnRef>
          <a:fillRef idx="0">
            <a:schemeClr val="accent1"/>
          </a:fillRef>
          <a:effectRef idx="1">
            <a:schemeClr val="accent1"/>
          </a:effectRef>
          <a:fontRef idx="minor">
            <a:schemeClr val="tx1"/>
          </a:fontRef>
        </p:style>
      </p:cxnSp>
      <p:sp>
        <p:nvSpPr>
          <p:cNvPr id="48" name="Rectangle 23">
            <a:extLst>
              <a:ext uri="{FF2B5EF4-FFF2-40B4-BE49-F238E27FC236}">
                <a16:creationId xmlns:a16="http://schemas.microsoft.com/office/drawing/2014/main" id="{7E018740-5C2B-4A41-AC1A-7E68D1EC195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324631"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50" name="Rectangle 25">
            <a:extLst>
              <a:ext uri="{FF2B5EF4-FFF2-40B4-BE49-F238E27FC236}">
                <a16:creationId xmlns:a16="http://schemas.microsoft.com/office/drawing/2014/main" id="{166F75A4-C475-4941-8EE2-B80A06A2C1B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746597"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52" name="Isosceles Triangle 51">
            <a:extLst>
              <a:ext uri="{FF2B5EF4-FFF2-40B4-BE49-F238E27FC236}">
                <a16:creationId xmlns:a16="http://schemas.microsoft.com/office/drawing/2014/main" id="{A032553A-72E8-4B0D-8405-FF9771C9AF0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75488"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54" name="Rectangle 27">
            <a:extLst>
              <a:ext uri="{FF2B5EF4-FFF2-40B4-BE49-F238E27FC236}">
                <a16:creationId xmlns:a16="http://schemas.microsoft.com/office/drawing/2014/main" id="{765800AC-C3B9-498E-87BC-29FAE4C76B2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77655"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56" name="Isosceles Triangle 55">
            <a:extLst>
              <a:ext uri="{FF2B5EF4-FFF2-40B4-BE49-F238E27FC236}">
                <a16:creationId xmlns:a16="http://schemas.microsoft.com/office/drawing/2014/main" id="{1F9D6ACB-2FF4-49F9-978A-E0D5327FC6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14821"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2" name="Title 1">
            <a:extLst>
              <a:ext uri="{FF2B5EF4-FFF2-40B4-BE49-F238E27FC236}">
                <a16:creationId xmlns:a16="http://schemas.microsoft.com/office/drawing/2014/main" id="{293E168C-8042-5B4E-A5A4-A5BF693AE2D6}"/>
              </a:ext>
            </a:extLst>
          </p:cNvPr>
          <p:cNvSpPr>
            <a:spLocks noGrp="1"/>
          </p:cNvSpPr>
          <p:nvPr>
            <p:ph type="ctrTitle"/>
          </p:nvPr>
        </p:nvSpPr>
        <p:spPr>
          <a:xfrm>
            <a:off x="448733" y="642259"/>
            <a:ext cx="4674720" cy="5175624"/>
          </a:xfrm>
        </p:spPr>
        <p:txBody>
          <a:bodyPr vert="horz" lIns="91440" tIns="45720" rIns="91440" bIns="45720" rtlCol="0" anchor="ctr">
            <a:normAutofit/>
          </a:bodyPr>
          <a:lstStyle/>
          <a:p>
            <a:r>
              <a:rPr lang="en-US" sz="4000" dirty="0">
                <a:solidFill>
                  <a:schemeClr val="tx1">
                    <a:lumMod val="85000"/>
                    <a:lumOff val="15000"/>
                  </a:schemeClr>
                </a:solidFill>
              </a:rPr>
              <a:t>Child Sexual Abuse – Best Practice recommendations</a:t>
            </a:r>
          </a:p>
        </p:txBody>
      </p:sp>
      <p:sp>
        <p:nvSpPr>
          <p:cNvPr id="58" name="Freeform: Shape 57">
            <a:extLst>
              <a:ext uri="{FF2B5EF4-FFF2-40B4-BE49-F238E27FC236}">
                <a16:creationId xmlns:a16="http://schemas.microsoft.com/office/drawing/2014/main" id="{142BFA2A-77A0-4F60-A32A-685681C848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082154" y="-8467"/>
            <a:ext cx="7109846" cy="6866467"/>
          </a:xfrm>
          <a:custGeom>
            <a:avLst/>
            <a:gdLst>
              <a:gd name="connsiteX0" fmla="*/ 0 w 7109846"/>
              <a:gd name="connsiteY0" fmla="*/ 0 h 6866467"/>
              <a:gd name="connsiteX1" fmla="*/ 1249825 w 7109846"/>
              <a:gd name="connsiteY1" fmla="*/ 0 h 6866467"/>
              <a:gd name="connsiteX2" fmla="*/ 1249825 w 7109846"/>
              <a:gd name="connsiteY2" fmla="*/ 8467 h 6866467"/>
              <a:gd name="connsiteX3" fmla="*/ 7109846 w 7109846"/>
              <a:gd name="connsiteY3" fmla="*/ 8467 h 6866467"/>
              <a:gd name="connsiteX4" fmla="*/ 7109846 w 7109846"/>
              <a:gd name="connsiteY4" fmla="*/ 6866467 h 6866467"/>
              <a:gd name="connsiteX5" fmla="*/ 1249825 w 7109846"/>
              <a:gd name="connsiteY5" fmla="*/ 6866467 h 6866467"/>
              <a:gd name="connsiteX6" fmla="*/ 1109382 w 7109846"/>
              <a:gd name="connsiteY6" fmla="*/ 6866467 h 68664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109846" h="6866467">
                <a:moveTo>
                  <a:pt x="0" y="0"/>
                </a:moveTo>
                <a:lnTo>
                  <a:pt x="1249825" y="0"/>
                </a:lnTo>
                <a:lnTo>
                  <a:pt x="1249825" y="8467"/>
                </a:lnTo>
                <a:lnTo>
                  <a:pt x="7109846" y="8467"/>
                </a:lnTo>
                <a:lnTo>
                  <a:pt x="7109846" y="6866467"/>
                </a:lnTo>
                <a:lnTo>
                  <a:pt x="1249825" y="6866467"/>
                </a:lnTo>
                <a:lnTo>
                  <a:pt x="1109382" y="6866467"/>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Text Placeholder 2">
            <a:extLst>
              <a:ext uri="{FF2B5EF4-FFF2-40B4-BE49-F238E27FC236}">
                <a16:creationId xmlns:a16="http://schemas.microsoft.com/office/drawing/2014/main" id="{F18E61D8-31A3-2D45-8E25-CBE846E26E1C}"/>
              </a:ext>
            </a:extLst>
          </p:cNvPr>
          <p:cNvSpPr>
            <a:spLocks noGrp="1"/>
          </p:cNvSpPr>
          <p:nvPr>
            <p:ph type="body" sz="quarter" idx="11"/>
          </p:nvPr>
        </p:nvSpPr>
        <p:spPr>
          <a:xfrm>
            <a:off x="6116084" y="609601"/>
            <a:ext cx="5511296" cy="5175624"/>
          </a:xfrm>
        </p:spPr>
        <p:txBody>
          <a:bodyPr vert="horz" lIns="91440" tIns="45720" rIns="91440" bIns="45720" rtlCol="0" anchor="ctr">
            <a:normAutofit/>
          </a:bodyPr>
          <a:lstStyle/>
          <a:p>
            <a:pPr>
              <a:buFont typeface="Wingdings 3" charset="2"/>
              <a:buChar char=""/>
            </a:pPr>
            <a:r>
              <a:rPr lang="en-US" sz="2500" dirty="0">
                <a:solidFill>
                  <a:srgbClr val="FFFFFF"/>
                </a:solidFill>
              </a:rPr>
              <a:t>Francesca Burgess</a:t>
            </a:r>
          </a:p>
          <a:p>
            <a:pPr>
              <a:buFont typeface="Wingdings 3" charset="2"/>
              <a:buChar char=""/>
            </a:pPr>
            <a:r>
              <a:rPr lang="en-US" sz="2500" dirty="0">
                <a:solidFill>
                  <a:srgbClr val="FFFFFF"/>
                </a:solidFill>
              </a:rPr>
              <a:t>Harmful Sexual Behaviour Specialist and Operational Lead</a:t>
            </a:r>
          </a:p>
          <a:p>
            <a:pPr indent="-228600">
              <a:buFont typeface="Wingdings 3" charset="2"/>
              <a:buChar char=""/>
            </a:pPr>
            <a:endParaRPr lang="en-US" dirty="0">
              <a:solidFill>
                <a:srgbClr val="FFFFFF"/>
              </a:solidFill>
            </a:endParaRPr>
          </a:p>
          <a:p>
            <a:pPr indent="-228600">
              <a:buFont typeface="Wingdings 3" charset="2"/>
              <a:buChar char=""/>
            </a:pPr>
            <a:endParaRPr lang="en-US" dirty="0">
              <a:solidFill>
                <a:srgbClr val="FFFFFF"/>
              </a:solidFill>
            </a:endParaRPr>
          </a:p>
        </p:txBody>
      </p:sp>
    </p:spTree>
    <p:extLst>
      <p:ext uri="{BB962C8B-B14F-4D97-AF65-F5344CB8AC3E}">
        <p14:creationId xmlns:p14="http://schemas.microsoft.com/office/powerpoint/2010/main" val="2960950710"/>
      </p:ext>
    </p:extLst>
  </p:cSld>
  <p:clrMapOvr>
    <a:overrideClrMapping bg1="dk1" tx1="lt1" bg2="dk2" tx2="lt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CA3AB4-E339-8584-4CC9-35710AC8D53E}"/>
              </a:ext>
            </a:extLst>
          </p:cNvPr>
          <p:cNvSpPr>
            <a:spLocks noGrp="1"/>
          </p:cNvSpPr>
          <p:nvPr>
            <p:ph type="title"/>
          </p:nvPr>
        </p:nvSpPr>
        <p:spPr>
          <a:xfrm>
            <a:off x="316261" y="1243013"/>
            <a:ext cx="3855720" cy="4371974"/>
          </a:xfrm>
        </p:spPr>
        <p:txBody>
          <a:bodyPr>
            <a:normAutofit/>
          </a:bodyPr>
          <a:lstStyle/>
          <a:p>
            <a:r>
              <a:rPr lang="en-GB" sz="3600">
                <a:solidFill>
                  <a:schemeClr val="tx2"/>
                </a:solidFill>
              </a:rPr>
              <a:t>Longer term impacts of experiencing CSA</a:t>
            </a:r>
          </a:p>
        </p:txBody>
      </p:sp>
      <p:sp>
        <p:nvSpPr>
          <p:cNvPr id="3" name="Content Placeholder 2">
            <a:extLst>
              <a:ext uri="{FF2B5EF4-FFF2-40B4-BE49-F238E27FC236}">
                <a16:creationId xmlns:a16="http://schemas.microsoft.com/office/drawing/2014/main" id="{FA3B6514-CF6C-23B0-ED40-D098AE8953F3}"/>
              </a:ext>
            </a:extLst>
          </p:cNvPr>
          <p:cNvSpPr>
            <a:spLocks noGrp="1"/>
          </p:cNvSpPr>
          <p:nvPr>
            <p:ph idx="1"/>
          </p:nvPr>
        </p:nvSpPr>
        <p:spPr>
          <a:xfrm>
            <a:off x="3888953" y="815558"/>
            <a:ext cx="6213513" cy="5596128"/>
          </a:xfrm>
        </p:spPr>
        <p:txBody>
          <a:bodyPr anchor="ctr">
            <a:normAutofit fontScale="92500" lnSpcReduction="10000"/>
          </a:bodyPr>
          <a:lstStyle/>
          <a:p>
            <a:pPr rtl="0" fontAlgn="base">
              <a:buFont typeface="Arial" panose="020B0604020202020204" pitchFamily="34" charset="0"/>
              <a:buChar char="•"/>
            </a:pPr>
            <a:r>
              <a:rPr lang="en-GB" sz="1800" b="1" i="0" u="none" strike="noStrike" dirty="0">
                <a:solidFill>
                  <a:schemeClr val="tx2"/>
                </a:solidFill>
                <a:effectLst/>
              </a:rPr>
              <a:t>Physical health </a:t>
            </a:r>
            <a:r>
              <a:rPr lang="en-GB" sz="1800" b="0" i="0" u="none" strike="noStrike" dirty="0">
                <a:solidFill>
                  <a:schemeClr val="tx2"/>
                </a:solidFill>
                <a:effectLst/>
              </a:rPr>
              <a:t>- Physical injuries, high BMI, problems related to childbirth, unexplained medical problems </a:t>
            </a:r>
            <a:r>
              <a:rPr lang="en-US" sz="1800" b="0" i="0" dirty="0">
                <a:solidFill>
                  <a:schemeClr val="tx2"/>
                </a:solidFill>
                <a:effectLst/>
              </a:rPr>
              <a:t>​(Smith, et al; 2010)</a:t>
            </a:r>
          </a:p>
          <a:p>
            <a:pPr rtl="0" fontAlgn="base">
              <a:buFont typeface="Arial" panose="020B0604020202020204" pitchFamily="34" charset="0"/>
              <a:buChar char="•"/>
            </a:pPr>
            <a:r>
              <a:rPr lang="en-GB" sz="1800" b="1" i="0" u="none" strike="noStrike" dirty="0">
                <a:solidFill>
                  <a:schemeClr val="tx2"/>
                </a:solidFill>
                <a:effectLst/>
              </a:rPr>
              <a:t>Emotional wellbeing mental health and internalising behaviours </a:t>
            </a:r>
            <a:r>
              <a:rPr lang="en-GB" sz="1800" b="0" i="0" u="none" strike="noStrike" dirty="0">
                <a:solidFill>
                  <a:schemeClr val="tx2"/>
                </a:solidFill>
                <a:effectLst/>
              </a:rPr>
              <a:t>- Emotional distress, Trauma / PTSD, Anxiety, Depression </a:t>
            </a:r>
            <a:r>
              <a:rPr lang="en-US" sz="1800" b="0" i="0" dirty="0">
                <a:solidFill>
                  <a:schemeClr val="tx2"/>
                </a:solidFill>
                <a:effectLst/>
              </a:rPr>
              <a:t>​</a:t>
            </a:r>
          </a:p>
          <a:p>
            <a:pPr rtl="0" fontAlgn="base">
              <a:buFont typeface="Arial" panose="020B0604020202020204" pitchFamily="34" charset="0"/>
              <a:buChar char="•"/>
            </a:pPr>
            <a:r>
              <a:rPr lang="en-GB" sz="1800" b="1" i="0" u="none" strike="noStrike" dirty="0">
                <a:solidFill>
                  <a:schemeClr val="tx2"/>
                </a:solidFill>
                <a:effectLst/>
              </a:rPr>
              <a:t>Externalising behaviours </a:t>
            </a:r>
            <a:r>
              <a:rPr lang="en-GB" sz="1800" b="0" i="0" u="none" strike="noStrike" dirty="0">
                <a:solidFill>
                  <a:schemeClr val="tx2"/>
                </a:solidFill>
                <a:effectLst/>
              </a:rPr>
              <a:t>- Substance misuse, Risky and inappropriate sexual behaviour, Offending </a:t>
            </a:r>
            <a:r>
              <a:rPr lang="en-US" sz="1800" b="0" i="0" dirty="0">
                <a:solidFill>
                  <a:schemeClr val="tx2"/>
                </a:solidFill>
                <a:effectLst/>
              </a:rPr>
              <a:t>​</a:t>
            </a:r>
          </a:p>
          <a:p>
            <a:pPr rtl="0" fontAlgn="base">
              <a:buFont typeface="Arial" panose="020B0604020202020204" pitchFamily="34" charset="0"/>
              <a:buChar char="•"/>
            </a:pPr>
            <a:r>
              <a:rPr lang="en-GB" sz="1800" b="1" i="0" u="none" strike="noStrike" dirty="0">
                <a:solidFill>
                  <a:schemeClr val="tx2"/>
                </a:solidFill>
                <a:effectLst/>
              </a:rPr>
              <a:t>Interpersonal relationships </a:t>
            </a:r>
            <a:r>
              <a:rPr lang="en-GB" sz="1800" b="0" i="0" u="none" strike="noStrike" dirty="0">
                <a:solidFill>
                  <a:schemeClr val="tx2"/>
                </a:solidFill>
                <a:effectLst/>
              </a:rPr>
              <a:t>- Reduced relationship satisfaction and stability, issues with intimacy and parent-child relationships </a:t>
            </a:r>
            <a:r>
              <a:rPr lang="en-US" sz="1800" b="0" i="0" dirty="0">
                <a:solidFill>
                  <a:schemeClr val="tx2"/>
                </a:solidFill>
                <a:effectLst/>
              </a:rPr>
              <a:t>​</a:t>
            </a:r>
          </a:p>
          <a:p>
            <a:pPr rtl="0" fontAlgn="base">
              <a:buFont typeface="Arial" panose="020B0604020202020204" pitchFamily="34" charset="0"/>
              <a:buChar char="•"/>
            </a:pPr>
            <a:r>
              <a:rPr lang="en-GB" sz="1800" b="1" i="0" u="none" strike="noStrike" dirty="0">
                <a:solidFill>
                  <a:schemeClr val="tx2"/>
                </a:solidFill>
                <a:effectLst/>
              </a:rPr>
              <a:t>Socioeconomic</a:t>
            </a:r>
            <a:r>
              <a:rPr lang="en-GB" sz="1800" b="0" i="0" u="none" strike="noStrike" dirty="0">
                <a:solidFill>
                  <a:schemeClr val="tx2"/>
                </a:solidFill>
                <a:effectLst/>
              </a:rPr>
              <a:t> - Lower educational attainment, higher unemployment, financial instability, homelessness </a:t>
            </a:r>
            <a:r>
              <a:rPr lang="en-US" sz="1800" b="0" i="0" dirty="0">
                <a:solidFill>
                  <a:schemeClr val="tx2"/>
                </a:solidFill>
                <a:effectLst/>
              </a:rPr>
              <a:t>​</a:t>
            </a:r>
          </a:p>
          <a:p>
            <a:pPr rtl="0" fontAlgn="base">
              <a:buFont typeface="Arial" panose="020B0604020202020204" pitchFamily="34" charset="0"/>
              <a:buChar char="•"/>
            </a:pPr>
            <a:r>
              <a:rPr lang="en-GB" sz="1800" b="1" i="0" u="none" strike="noStrike" dirty="0">
                <a:solidFill>
                  <a:schemeClr val="tx2"/>
                </a:solidFill>
                <a:effectLst/>
              </a:rPr>
              <a:t>Religious and spiritual belief </a:t>
            </a:r>
            <a:r>
              <a:rPr lang="en-GB" sz="1800" b="0" i="0" u="none" strike="noStrike" dirty="0">
                <a:solidFill>
                  <a:schemeClr val="tx2"/>
                </a:solidFill>
                <a:effectLst/>
              </a:rPr>
              <a:t>- Disillusionment with religion, faith as a coping mechanism </a:t>
            </a:r>
            <a:r>
              <a:rPr lang="en-US" sz="1800" b="0" i="0" dirty="0">
                <a:solidFill>
                  <a:schemeClr val="tx2"/>
                </a:solidFill>
                <a:effectLst/>
              </a:rPr>
              <a:t>​</a:t>
            </a:r>
          </a:p>
          <a:p>
            <a:pPr rtl="0" fontAlgn="base">
              <a:buFont typeface="Arial" panose="020B0604020202020204" pitchFamily="34" charset="0"/>
              <a:buChar char="•"/>
            </a:pPr>
            <a:r>
              <a:rPr lang="en-GB" sz="1800" b="1" i="0" u="none" strike="noStrike" dirty="0">
                <a:solidFill>
                  <a:schemeClr val="tx2"/>
                </a:solidFill>
                <a:effectLst/>
              </a:rPr>
              <a:t>Vulnerability to revictimisation </a:t>
            </a:r>
            <a:r>
              <a:rPr lang="en-GB" sz="1800" b="0" i="0" u="none" strike="noStrike" dirty="0">
                <a:solidFill>
                  <a:schemeClr val="tx2"/>
                </a:solidFill>
                <a:effectLst/>
              </a:rPr>
              <a:t>- Sexual revictimization in childhood and adulthood, other types of victimisation </a:t>
            </a:r>
            <a:endParaRPr lang="en-US" sz="1800" b="0" i="0" dirty="0">
              <a:solidFill>
                <a:schemeClr val="tx2"/>
              </a:solidFill>
              <a:effectLst/>
            </a:endParaRPr>
          </a:p>
          <a:p>
            <a:pPr marL="0" indent="0">
              <a:buNone/>
            </a:pPr>
            <a:r>
              <a:rPr lang="en-GB" sz="1500" dirty="0">
                <a:solidFill>
                  <a:schemeClr val="tx2"/>
                </a:solidFill>
              </a:rPr>
              <a:t>(CSA Centre of Excellence, March 2023)</a:t>
            </a:r>
          </a:p>
        </p:txBody>
      </p:sp>
    </p:spTree>
    <p:extLst>
      <p:ext uri="{BB962C8B-B14F-4D97-AF65-F5344CB8AC3E}">
        <p14:creationId xmlns:p14="http://schemas.microsoft.com/office/powerpoint/2010/main" val="39587506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Effect transition="in" filter="fade">
                                      <p:cBhvr>
                                        <p:cTn id="42" dur="1000"/>
                                        <p:tgtEl>
                                          <p:spTgt spid="3">
                                            <p:txEl>
                                              <p:pRg st="5" end="5"/>
                                            </p:txEl>
                                          </p:spTgt>
                                        </p:tgtEl>
                                      </p:cBhvr>
                                    </p:animEffect>
                                    <p:anim calcmode="lin" valueType="num">
                                      <p:cBhvr>
                                        <p:cTn id="4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Effect transition="in" filter="fade">
                                      <p:cBhvr>
                                        <p:cTn id="49" dur="1000"/>
                                        <p:tgtEl>
                                          <p:spTgt spid="3">
                                            <p:txEl>
                                              <p:pRg st="6" end="6"/>
                                            </p:txEl>
                                          </p:spTgt>
                                        </p:tgtEl>
                                      </p:cBhvr>
                                    </p:animEffect>
                                    <p:anim calcmode="lin" valueType="num">
                                      <p:cBhvr>
                                        <p:cTn id="50"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51"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grpId="0" nodeType="clickEffect">
                                  <p:stCondLst>
                                    <p:cond delay="0"/>
                                  </p:stCondLst>
                                  <p:childTnLst>
                                    <p:set>
                                      <p:cBhvr>
                                        <p:cTn id="55" dur="1" fill="hold">
                                          <p:stCondLst>
                                            <p:cond delay="0"/>
                                          </p:stCondLst>
                                        </p:cTn>
                                        <p:tgtEl>
                                          <p:spTgt spid="3">
                                            <p:txEl>
                                              <p:pRg st="7" end="7"/>
                                            </p:txEl>
                                          </p:spTgt>
                                        </p:tgtEl>
                                        <p:attrNameLst>
                                          <p:attrName>style.visibility</p:attrName>
                                        </p:attrNameLst>
                                      </p:cBhvr>
                                      <p:to>
                                        <p:strVal val="visible"/>
                                      </p:to>
                                    </p:set>
                                    <p:animEffect transition="in" filter="fade">
                                      <p:cBhvr>
                                        <p:cTn id="56" dur="1000"/>
                                        <p:tgtEl>
                                          <p:spTgt spid="3">
                                            <p:txEl>
                                              <p:pRg st="7" end="7"/>
                                            </p:txEl>
                                          </p:spTgt>
                                        </p:tgtEl>
                                      </p:cBhvr>
                                    </p:animEffect>
                                    <p:anim calcmode="lin" valueType="num">
                                      <p:cBhvr>
                                        <p:cTn id="57"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58"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2" name="Group 11">
            <a:extLst>
              <a:ext uri="{FF2B5EF4-FFF2-40B4-BE49-F238E27FC236}">
                <a16:creationId xmlns:a16="http://schemas.microsoft.com/office/drawing/2014/main" id="{09EA7EA7-74F5-4EE2-8E3D-1A10308259D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9" name="Straight Connector 8">
              <a:extLst>
                <a:ext uri="{FF2B5EF4-FFF2-40B4-BE49-F238E27FC236}">
                  <a16:creationId xmlns:a16="http://schemas.microsoft.com/office/drawing/2014/main" id="{A5CE79B5-7EE4-424D-AD14-5DEFB61B85C8}"/>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14" name="Straight Connector 13">
              <a:extLst>
                <a:ext uri="{FF2B5EF4-FFF2-40B4-BE49-F238E27FC236}">
                  <a16:creationId xmlns:a16="http://schemas.microsoft.com/office/drawing/2014/main" id="{696C926F-F999-44BA-8D86-9EAB51D65010}"/>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10" name="Rectangle 23">
              <a:extLst>
                <a:ext uri="{FF2B5EF4-FFF2-40B4-BE49-F238E27FC236}">
                  <a16:creationId xmlns:a16="http://schemas.microsoft.com/office/drawing/2014/main" id="{248745E7-0AF0-48F9-8E58-2673FC5F4FD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16" name="Rectangle 25">
              <a:extLst>
                <a:ext uri="{FF2B5EF4-FFF2-40B4-BE49-F238E27FC236}">
                  <a16:creationId xmlns:a16="http://schemas.microsoft.com/office/drawing/2014/main" id="{9715E81A-D2E0-4431-9370-4E4A9ECA7F9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17" name="Isosceles Triangle 16">
              <a:extLst>
                <a:ext uri="{FF2B5EF4-FFF2-40B4-BE49-F238E27FC236}">
                  <a16:creationId xmlns:a16="http://schemas.microsoft.com/office/drawing/2014/main" id="{CEDB37A9-282D-4DDB-85AD-B2090A82531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18" name="Rectangle 27">
              <a:extLst>
                <a:ext uri="{FF2B5EF4-FFF2-40B4-BE49-F238E27FC236}">
                  <a16:creationId xmlns:a16="http://schemas.microsoft.com/office/drawing/2014/main" id="{533D5933-7F91-4F5E-BC31-42FD0E2D8DE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19" name="Rectangle 28">
              <a:extLst>
                <a:ext uri="{FF2B5EF4-FFF2-40B4-BE49-F238E27FC236}">
                  <a16:creationId xmlns:a16="http://schemas.microsoft.com/office/drawing/2014/main" id="{37ADDF68-C9BE-46EA-83DE-2C07DD83960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20" name="Rectangle 29">
              <a:extLst>
                <a:ext uri="{FF2B5EF4-FFF2-40B4-BE49-F238E27FC236}">
                  <a16:creationId xmlns:a16="http://schemas.microsoft.com/office/drawing/2014/main" id="{10D67396-BABD-48A8-A892-CCB5095FA42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23" name="Isosceles Triangle 22">
              <a:extLst>
                <a:ext uri="{FF2B5EF4-FFF2-40B4-BE49-F238E27FC236}">
                  <a16:creationId xmlns:a16="http://schemas.microsoft.com/office/drawing/2014/main" id="{626DA82A-72C2-4DF6-9CF0-0D1F6B96B52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22" name="Isosceles Triangle 21">
              <a:extLst>
                <a:ext uri="{FF2B5EF4-FFF2-40B4-BE49-F238E27FC236}">
                  <a16:creationId xmlns:a16="http://schemas.microsoft.com/office/drawing/2014/main" id="{8EE6DC63-4380-4BE0-A68A-8F01162BD19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grpSp>
      <p:sp useBgFill="1">
        <p:nvSpPr>
          <p:cNvPr id="24" name="Rectangle 23">
            <a:extLst>
              <a:ext uri="{FF2B5EF4-FFF2-40B4-BE49-F238E27FC236}">
                <a16:creationId xmlns:a16="http://schemas.microsoft.com/office/drawing/2014/main" id="{E80B86A7-A1EC-475B-9166-88902B033A3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a:extLst>
              <a:ext uri="{FF2B5EF4-FFF2-40B4-BE49-F238E27FC236}">
                <a16:creationId xmlns:a16="http://schemas.microsoft.com/office/drawing/2014/main" id="{D5465D3E-5761-10DD-F2EF-CC501B91B574}"/>
              </a:ext>
            </a:extLst>
          </p:cNvPr>
          <p:cNvSpPr txBox="1"/>
          <p:nvPr/>
        </p:nvSpPr>
        <p:spPr>
          <a:xfrm>
            <a:off x="1333502" y="609600"/>
            <a:ext cx="8596668" cy="1320800"/>
          </a:xfrm>
          <a:prstGeom prst="rect">
            <a:avLst/>
          </a:prstGeom>
        </p:spPr>
        <p:txBody>
          <a:bodyPr vert="horz" lIns="91440" tIns="45720" rIns="91440" bIns="45720" rtlCol="0" anchor="t">
            <a:normAutofit/>
          </a:bodyPr>
          <a:lstStyle/>
          <a:p>
            <a:pPr>
              <a:spcBef>
                <a:spcPct val="0"/>
              </a:spcBef>
              <a:spcAft>
                <a:spcPts val="600"/>
              </a:spcAft>
            </a:pPr>
            <a:r>
              <a:rPr lang="en-US" sz="3600" b="1">
                <a:solidFill>
                  <a:schemeClr val="accent1"/>
                </a:solidFill>
                <a:latin typeface="+mj-lt"/>
                <a:ea typeface="+mj-ea"/>
                <a:cs typeface="+mj-cs"/>
              </a:rPr>
              <a:t>Of the children who experience Child Sexual Abuse;</a:t>
            </a:r>
          </a:p>
        </p:txBody>
      </p:sp>
      <p:sp>
        <p:nvSpPr>
          <p:cNvPr id="26" name="Isosceles Triangle 25">
            <a:extLst>
              <a:ext uri="{FF2B5EF4-FFF2-40B4-BE49-F238E27FC236}">
                <a16:creationId xmlns:a16="http://schemas.microsoft.com/office/drawing/2014/main" id="{C2C29CB1-9F74-4879-A6AF-AEA67B6F1F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4" name="Slide Number Placeholder 3">
            <a:extLst>
              <a:ext uri="{FF2B5EF4-FFF2-40B4-BE49-F238E27FC236}">
                <a16:creationId xmlns:a16="http://schemas.microsoft.com/office/drawing/2014/main" id="{6A846AEE-539B-8A23-DBD8-3E28851331C8}"/>
              </a:ext>
            </a:extLst>
          </p:cNvPr>
          <p:cNvSpPr>
            <a:spLocks noGrp="1"/>
          </p:cNvSpPr>
          <p:nvPr>
            <p:ph type="sldNum" sz="quarter" idx="12"/>
          </p:nvPr>
        </p:nvSpPr>
        <p:spPr>
          <a:xfrm>
            <a:off x="8590663" y="6041362"/>
            <a:ext cx="683339" cy="365125"/>
          </a:xfrm>
        </p:spPr>
        <p:txBody>
          <a:bodyPr vert="horz" lIns="91440" tIns="45720" rIns="91440" bIns="45720" rtlCol="0" anchor="ctr">
            <a:normAutofit/>
          </a:bodyPr>
          <a:lstStyle/>
          <a:p>
            <a:pPr>
              <a:spcAft>
                <a:spcPts val="600"/>
              </a:spcAft>
            </a:pPr>
            <a:fld id="{294A09A9-5501-47C1-A89A-A340965A2BE2}" type="slidenum">
              <a:rPr lang="en-US" kern="1200" noProof="0" dirty="0">
                <a:solidFill>
                  <a:schemeClr val="accent1"/>
                </a:solidFill>
                <a:latin typeface="+mn-lt"/>
                <a:ea typeface="+mn-ea"/>
                <a:cs typeface="+mn-cs"/>
              </a:rPr>
              <a:pPr>
                <a:spcAft>
                  <a:spcPts val="600"/>
                </a:spcAft>
              </a:pPr>
              <a:t>11</a:t>
            </a:fld>
            <a:endParaRPr lang="en-US" kern="1200" noProof="0" dirty="0">
              <a:solidFill>
                <a:schemeClr val="accent1"/>
              </a:solidFill>
              <a:latin typeface="+mn-lt"/>
              <a:ea typeface="+mn-ea"/>
              <a:cs typeface="+mn-cs"/>
            </a:endParaRPr>
          </a:p>
        </p:txBody>
      </p:sp>
      <p:sp>
        <p:nvSpPr>
          <p:cNvPr id="6" name="TextBox 5">
            <a:extLst>
              <a:ext uri="{FF2B5EF4-FFF2-40B4-BE49-F238E27FC236}">
                <a16:creationId xmlns:a16="http://schemas.microsoft.com/office/drawing/2014/main" id="{DA7F9EBF-6509-AA2C-5332-AA947C3EC0D8}"/>
              </a:ext>
            </a:extLst>
          </p:cNvPr>
          <p:cNvSpPr txBox="1"/>
          <p:nvPr/>
        </p:nvSpPr>
        <p:spPr>
          <a:xfrm>
            <a:off x="1333502" y="2160589"/>
            <a:ext cx="8596668" cy="3880773"/>
          </a:xfrm>
          <a:prstGeom prst="rect">
            <a:avLst/>
          </a:prstGeom>
        </p:spPr>
        <p:txBody>
          <a:bodyPr vert="horz" lIns="91440" tIns="45720" rIns="91440" bIns="45720" rtlCol="0">
            <a:normAutofit/>
          </a:bodyPr>
          <a:lstStyle/>
          <a:p>
            <a:pPr indent="-228600">
              <a:spcBef>
                <a:spcPts val="1000"/>
              </a:spcBef>
              <a:buClr>
                <a:schemeClr val="accent1"/>
              </a:buClr>
              <a:buSzPct val="80000"/>
              <a:buFont typeface="Wingdings 3" charset="2"/>
              <a:buChar char=""/>
            </a:pPr>
            <a:r>
              <a:rPr lang="en-US" dirty="0">
                <a:solidFill>
                  <a:schemeClr val="tx1">
                    <a:lumMod val="75000"/>
                    <a:lumOff val="25000"/>
                  </a:schemeClr>
                </a:solidFill>
                <a:effectLst/>
              </a:rPr>
              <a:t>37% also experience physical neglect (5x higher than a child not experiencing this</a:t>
            </a:r>
          </a:p>
          <a:p>
            <a:pPr>
              <a:spcBef>
                <a:spcPts val="1000"/>
              </a:spcBef>
              <a:buClr>
                <a:schemeClr val="accent1"/>
              </a:buClr>
              <a:buSzPct val="80000"/>
              <a:buFont typeface="Wingdings 3" charset="2"/>
              <a:buChar char=""/>
            </a:pPr>
            <a:endParaRPr lang="en-US" dirty="0">
              <a:solidFill>
                <a:schemeClr val="tx1">
                  <a:lumMod val="75000"/>
                  <a:lumOff val="25000"/>
                </a:schemeClr>
              </a:solidFill>
              <a:effectLst/>
            </a:endParaRPr>
          </a:p>
          <a:p>
            <a:pPr indent="-228600">
              <a:spcBef>
                <a:spcPts val="1000"/>
              </a:spcBef>
              <a:buClr>
                <a:schemeClr val="accent1"/>
              </a:buClr>
              <a:buSzPct val="80000"/>
              <a:buFont typeface="Wingdings 3" charset="2"/>
              <a:buChar char=""/>
            </a:pPr>
            <a:r>
              <a:rPr lang="en-US" dirty="0">
                <a:solidFill>
                  <a:schemeClr val="tx1">
                    <a:lumMod val="75000"/>
                    <a:lumOff val="25000"/>
                  </a:schemeClr>
                </a:solidFill>
                <a:effectLst/>
              </a:rPr>
              <a:t>27% live in residential care (4x higher than a child not experiencing this)</a:t>
            </a:r>
          </a:p>
          <a:p>
            <a:pPr>
              <a:spcBef>
                <a:spcPts val="1000"/>
              </a:spcBef>
              <a:buClr>
                <a:schemeClr val="accent1"/>
              </a:buClr>
              <a:buSzPct val="80000"/>
              <a:buFont typeface="Wingdings 3" charset="2"/>
              <a:buChar char=""/>
            </a:pPr>
            <a:endParaRPr lang="en-US" dirty="0">
              <a:solidFill>
                <a:schemeClr val="tx1">
                  <a:lumMod val="75000"/>
                  <a:lumOff val="25000"/>
                </a:schemeClr>
              </a:solidFill>
              <a:effectLst/>
            </a:endParaRPr>
          </a:p>
          <a:p>
            <a:pPr indent="-228600">
              <a:spcBef>
                <a:spcPts val="1000"/>
              </a:spcBef>
              <a:buClr>
                <a:schemeClr val="accent1"/>
              </a:buClr>
              <a:buSzPct val="80000"/>
              <a:buFont typeface="Wingdings 3" charset="2"/>
              <a:buChar char=""/>
            </a:pPr>
            <a:r>
              <a:rPr lang="en-US" dirty="0">
                <a:solidFill>
                  <a:schemeClr val="tx1">
                    <a:lumMod val="75000"/>
                    <a:lumOff val="25000"/>
                  </a:schemeClr>
                </a:solidFill>
                <a:effectLst/>
              </a:rPr>
              <a:t>22% have a household member with mental health difficulties (3x higher than a child not experiencing this)</a:t>
            </a:r>
          </a:p>
          <a:p>
            <a:pPr>
              <a:spcBef>
                <a:spcPts val="1000"/>
              </a:spcBef>
              <a:buClr>
                <a:schemeClr val="accent1"/>
              </a:buClr>
              <a:buSzPct val="80000"/>
              <a:buFont typeface="Wingdings 3" charset="2"/>
              <a:buChar char=""/>
            </a:pPr>
            <a:endParaRPr lang="en-US" dirty="0">
              <a:solidFill>
                <a:schemeClr val="tx1">
                  <a:lumMod val="75000"/>
                  <a:lumOff val="25000"/>
                </a:schemeClr>
              </a:solidFill>
              <a:effectLst/>
            </a:endParaRPr>
          </a:p>
          <a:p>
            <a:pPr indent="-228600">
              <a:spcBef>
                <a:spcPts val="1000"/>
              </a:spcBef>
              <a:buClr>
                <a:schemeClr val="accent1"/>
              </a:buClr>
              <a:buSzPct val="80000"/>
              <a:buFont typeface="Wingdings 3" charset="2"/>
              <a:buChar char=""/>
            </a:pPr>
            <a:r>
              <a:rPr lang="en-US" dirty="0">
                <a:solidFill>
                  <a:schemeClr val="tx1">
                    <a:lumMod val="75000"/>
                    <a:lumOff val="25000"/>
                  </a:schemeClr>
                </a:solidFill>
                <a:effectLst/>
              </a:rPr>
              <a:t>20% have a household member who is involved in substance misuse. </a:t>
            </a:r>
          </a:p>
        </p:txBody>
      </p:sp>
      <p:sp>
        <p:nvSpPr>
          <p:cNvPr id="28" name="Isosceles Triangle 27">
            <a:extLst>
              <a:ext uri="{FF2B5EF4-FFF2-40B4-BE49-F238E27FC236}">
                <a16:creationId xmlns:a16="http://schemas.microsoft.com/office/drawing/2014/main" id="{7E2C7115-5336-410C-AD71-0F0952A2E5A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1743267"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Tree>
    <p:extLst>
      <p:ext uri="{BB962C8B-B14F-4D97-AF65-F5344CB8AC3E}">
        <p14:creationId xmlns:p14="http://schemas.microsoft.com/office/powerpoint/2010/main" val="4718875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FD692F-53D9-C02B-A278-638ACBB0C116}"/>
              </a:ext>
            </a:extLst>
          </p:cNvPr>
          <p:cNvSpPr>
            <a:spLocks noGrp="1"/>
          </p:cNvSpPr>
          <p:nvPr>
            <p:ph type="ctrTitle"/>
          </p:nvPr>
        </p:nvSpPr>
        <p:spPr>
          <a:xfrm>
            <a:off x="1155539" y="869181"/>
            <a:ext cx="9664269" cy="3245617"/>
          </a:xfrm>
        </p:spPr>
        <p:txBody>
          <a:bodyPr vert="horz" lIns="91440" tIns="45720" rIns="91440" bIns="45720" rtlCol="0" anchor="b">
            <a:noAutofit/>
          </a:bodyPr>
          <a:lstStyle/>
          <a:p>
            <a:pPr algn="ctr"/>
            <a:r>
              <a:rPr lang="en-US" sz="2000" spc="0" dirty="0">
                <a:solidFill>
                  <a:schemeClr val="tx1"/>
                </a:solidFill>
              </a:rPr>
              <a:t>“Professionals rely too heavily on children to verbally disclose” </a:t>
            </a:r>
            <a:br>
              <a:rPr lang="en-US" sz="2000" b="0" spc="0" dirty="0">
                <a:solidFill>
                  <a:schemeClr val="tx1"/>
                </a:solidFill>
              </a:rPr>
            </a:br>
            <a:r>
              <a:rPr lang="en-US" sz="2000" b="0" spc="0" dirty="0">
                <a:solidFill>
                  <a:schemeClr val="tx1"/>
                </a:solidFill>
              </a:rPr>
              <a:t>(</a:t>
            </a:r>
            <a:r>
              <a:rPr lang="en-US" sz="2000" b="0" i="1" spc="0" dirty="0">
                <a:solidFill>
                  <a:schemeClr val="tx1"/>
                </a:solidFill>
              </a:rPr>
              <a:t>Report into Child Sexual Abuse in the Family Environment, JTAI 2020)</a:t>
            </a:r>
            <a:br>
              <a:rPr lang="en-US" sz="2000" b="0" i="1" spc="0" dirty="0">
                <a:solidFill>
                  <a:schemeClr val="tx1"/>
                </a:solidFill>
              </a:rPr>
            </a:br>
            <a:br>
              <a:rPr lang="en-US" sz="2000" b="0" i="1" spc="0" dirty="0">
                <a:solidFill>
                  <a:schemeClr val="tx1"/>
                </a:solidFill>
              </a:rPr>
            </a:br>
            <a:r>
              <a:rPr lang="en-US" sz="2000" spc="0" dirty="0">
                <a:solidFill>
                  <a:schemeClr val="tx1"/>
                </a:solidFill>
              </a:rPr>
              <a:t>“The current statutory child protection approach to responding to concerns that a child is being sexually abused puts too much responsibility on children and young people to recognise the abuse they are experiencing and then to seek a trusted adult to talk about what is happening to them”. </a:t>
            </a:r>
            <a:r>
              <a:rPr lang="en-US" sz="2000" b="0" i="1" spc="0" dirty="0">
                <a:solidFill>
                  <a:schemeClr val="tx1"/>
                </a:solidFill>
              </a:rPr>
              <a:t>CSA Centre</a:t>
            </a:r>
            <a:endParaRPr lang="en-US" sz="1050" kern="1200" dirty="0">
              <a:solidFill>
                <a:schemeClr val="tx2"/>
              </a:solidFill>
              <a:latin typeface="+mj-lt"/>
              <a:ea typeface="+mj-ea"/>
              <a:cs typeface="+mj-cs"/>
            </a:endParaRPr>
          </a:p>
        </p:txBody>
      </p:sp>
      <p:sp>
        <p:nvSpPr>
          <p:cNvPr id="3" name="TextBox 2">
            <a:extLst>
              <a:ext uri="{FF2B5EF4-FFF2-40B4-BE49-F238E27FC236}">
                <a16:creationId xmlns:a16="http://schemas.microsoft.com/office/drawing/2014/main" id="{A09515D9-285E-B66C-9A8F-ACCF3D40CBE7}"/>
              </a:ext>
            </a:extLst>
          </p:cNvPr>
          <p:cNvSpPr txBox="1"/>
          <p:nvPr/>
        </p:nvSpPr>
        <p:spPr>
          <a:xfrm>
            <a:off x="700785" y="674243"/>
            <a:ext cx="10119023" cy="646331"/>
          </a:xfrm>
          <a:prstGeom prst="rect">
            <a:avLst/>
          </a:prstGeom>
          <a:noFill/>
        </p:spPr>
        <p:txBody>
          <a:bodyPr wrap="square" rtlCol="0">
            <a:spAutoFit/>
          </a:bodyPr>
          <a:lstStyle/>
          <a:p>
            <a:r>
              <a:rPr lang="en-GB" sz="3600" b="1" dirty="0">
                <a:latin typeface="+mj-lt"/>
              </a:rPr>
              <a:t>Research on Children’s Voices</a:t>
            </a:r>
          </a:p>
        </p:txBody>
      </p:sp>
    </p:spTree>
    <p:extLst>
      <p:ext uri="{BB962C8B-B14F-4D97-AF65-F5344CB8AC3E}">
        <p14:creationId xmlns:p14="http://schemas.microsoft.com/office/powerpoint/2010/main" val="23512394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8AD6FCBF-9CA0-47A1-8E71-5E5E4256FB66}"/>
            </a:ext>
          </a:extLst>
        </p:cNvPr>
        <p:cNvGrpSpPr/>
        <p:nvPr/>
      </p:nvGrpSpPr>
      <p:grpSpPr>
        <a:xfrm>
          <a:off x="0" y="0"/>
          <a:ext cx="0" cy="0"/>
          <a:chOff x="0" y="0"/>
          <a:chExt cx="0" cy="0"/>
        </a:xfrm>
      </p:grpSpPr>
      <p:grpSp>
        <p:nvGrpSpPr>
          <p:cNvPr id="8" name="Group 7">
            <a:extLst>
              <a:ext uri="{FF2B5EF4-FFF2-40B4-BE49-F238E27FC236}">
                <a16:creationId xmlns:a16="http://schemas.microsoft.com/office/drawing/2014/main" id="{09EA7EA7-74F5-4EE2-8E3D-1A10308259D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9" name="Straight Connector 8">
              <a:extLst>
                <a:ext uri="{FF2B5EF4-FFF2-40B4-BE49-F238E27FC236}">
                  <a16:creationId xmlns:a16="http://schemas.microsoft.com/office/drawing/2014/main" id="{A5CE79B5-7EE4-424D-AD14-5DEFB61B85C8}"/>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10" name="Straight Connector 9">
              <a:extLst>
                <a:ext uri="{FF2B5EF4-FFF2-40B4-BE49-F238E27FC236}">
                  <a16:creationId xmlns:a16="http://schemas.microsoft.com/office/drawing/2014/main" id="{696C926F-F999-44BA-8D86-9EAB51D65010}"/>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11" name="Rectangle 23">
              <a:extLst>
                <a:ext uri="{FF2B5EF4-FFF2-40B4-BE49-F238E27FC236}">
                  <a16:creationId xmlns:a16="http://schemas.microsoft.com/office/drawing/2014/main" id="{248745E7-0AF0-48F9-8E58-2673FC5F4FD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12" name="Rectangle 25">
              <a:extLst>
                <a:ext uri="{FF2B5EF4-FFF2-40B4-BE49-F238E27FC236}">
                  <a16:creationId xmlns:a16="http://schemas.microsoft.com/office/drawing/2014/main" id="{9715E81A-D2E0-4431-9370-4E4A9ECA7F9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13" name="Isosceles Triangle 12">
              <a:extLst>
                <a:ext uri="{FF2B5EF4-FFF2-40B4-BE49-F238E27FC236}">
                  <a16:creationId xmlns:a16="http://schemas.microsoft.com/office/drawing/2014/main" id="{CEDB37A9-282D-4DDB-85AD-B2090A82531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14" name="Rectangle 27">
              <a:extLst>
                <a:ext uri="{FF2B5EF4-FFF2-40B4-BE49-F238E27FC236}">
                  <a16:creationId xmlns:a16="http://schemas.microsoft.com/office/drawing/2014/main" id="{533D5933-7F91-4F5E-BC31-42FD0E2D8DE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15" name="Rectangle 28">
              <a:extLst>
                <a:ext uri="{FF2B5EF4-FFF2-40B4-BE49-F238E27FC236}">
                  <a16:creationId xmlns:a16="http://schemas.microsoft.com/office/drawing/2014/main" id="{37ADDF68-C9BE-46EA-83DE-2C07DD83960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16" name="Rectangle 29">
              <a:extLst>
                <a:ext uri="{FF2B5EF4-FFF2-40B4-BE49-F238E27FC236}">
                  <a16:creationId xmlns:a16="http://schemas.microsoft.com/office/drawing/2014/main" id="{10D67396-BABD-48A8-A892-CCB5095FA42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17" name="Isosceles Triangle 16">
              <a:extLst>
                <a:ext uri="{FF2B5EF4-FFF2-40B4-BE49-F238E27FC236}">
                  <a16:creationId xmlns:a16="http://schemas.microsoft.com/office/drawing/2014/main" id="{626DA82A-72C2-4DF6-9CF0-0D1F6B96B52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18" name="Isosceles Triangle 17">
              <a:extLst>
                <a:ext uri="{FF2B5EF4-FFF2-40B4-BE49-F238E27FC236}">
                  <a16:creationId xmlns:a16="http://schemas.microsoft.com/office/drawing/2014/main" id="{8EE6DC63-4380-4BE0-A68A-8F01162BD19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grpSp>
      <p:sp useBgFill="1">
        <p:nvSpPr>
          <p:cNvPr id="20" name="Rectangle 19">
            <a:extLst>
              <a:ext uri="{FF2B5EF4-FFF2-40B4-BE49-F238E27FC236}">
                <a16:creationId xmlns:a16="http://schemas.microsoft.com/office/drawing/2014/main" id="{603AE127-802C-459A-A612-DB85B67F0DC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5773E74-DDC7-7D74-FA11-6A9DB95D4883}"/>
              </a:ext>
            </a:extLst>
          </p:cNvPr>
          <p:cNvSpPr>
            <a:spLocks noGrp="1"/>
          </p:cNvSpPr>
          <p:nvPr>
            <p:ph type="title"/>
          </p:nvPr>
        </p:nvSpPr>
        <p:spPr>
          <a:xfrm>
            <a:off x="1043950" y="1179151"/>
            <a:ext cx="3300646" cy="4463889"/>
          </a:xfrm>
        </p:spPr>
        <p:txBody>
          <a:bodyPr vert="horz" lIns="91440" tIns="45720" rIns="91440" bIns="45720" rtlCol="0" anchor="ctr">
            <a:normAutofit/>
          </a:bodyPr>
          <a:lstStyle/>
          <a:p>
            <a:r>
              <a:rPr lang="en-US" sz="3600"/>
              <a:t>What does research tell us about Children’s Voices</a:t>
            </a:r>
            <a:endParaRPr lang="en-US" sz="3600" b="1"/>
          </a:p>
        </p:txBody>
      </p:sp>
      <p:sp>
        <p:nvSpPr>
          <p:cNvPr id="22" name="Isosceles Triangle 21">
            <a:extLst>
              <a:ext uri="{FF2B5EF4-FFF2-40B4-BE49-F238E27FC236}">
                <a16:creationId xmlns:a16="http://schemas.microsoft.com/office/drawing/2014/main" id="{9323D83D-50D6-4040-A58B-FCEA340F886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cxnSp>
        <p:nvCxnSpPr>
          <p:cNvPr id="24" name="Straight Connector 23">
            <a:extLst>
              <a:ext uri="{FF2B5EF4-FFF2-40B4-BE49-F238E27FC236}">
                <a16:creationId xmlns:a16="http://schemas.microsoft.com/office/drawing/2014/main" id="{1A1FE6BB-DFB2-4080-9B5E-076EF5DDE67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6670" y="1442595"/>
            <a:ext cx="0" cy="3937000"/>
          </a:xfrm>
          <a:prstGeom prst="line">
            <a:avLst/>
          </a:prstGeom>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F3C4F587-3040-383E-2AD3-769364578696}"/>
              </a:ext>
            </a:extLst>
          </p:cNvPr>
          <p:cNvSpPr>
            <a:spLocks noGrp="1"/>
          </p:cNvSpPr>
          <p:nvPr>
            <p:ph type="body" sz="quarter" idx="11"/>
          </p:nvPr>
        </p:nvSpPr>
        <p:spPr>
          <a:xfrm>
            <a:off x="4978918" y="1109145"/>
            <a:ext cx="6341016" cy="4603900"/>
          </a:xfrm>
        </p:spPr>
        <p:txBody>
          <a:bodyPr vert="horz" lIns="91440" tIns="45720" rIns="91440" bIns="45720" rtlCol="0" anchor="ctr">
            <a:normAutofit/>
          </a:bodyPr>
          <a:lstStyle/>
          <a:p>
            <a:pPr marL="342900" indent="-228600">
              <a:buFont typeface="Wingdings 3" charset="2"/>
              <a:buChar char=""/>
            </a:pPr>
            <a:r>
              <a:rPr lang="en-US" dirty="0">
                <a:solidFill>
                  <a:schemeClr val="tx1">
                    <a:lumMod val="75000"/>
                    <a:lumOff val="25000"/>
                  </a:schemeClr>
                </a:solidFill>
              </a:rPr>
              <a:t>Research tells us… Over 80% of children recall trying to tell someone.</a:t>
            </a:r>
          </a:p>
          <a:p>
            <a:pPr marL="342900" indent="-228600">
              <a:buFont typeface="Wingdings 3" charset="2"/>
              <a:buChar char=""/>
            </a:pPr>
            <a:r>
              <a:rPr lang="en-US" dirty="0">
                <a:solidFill>
                  <a:schemeClr val="tx1">
                    <a:lumMod val="75000"/>
                    <a:lumOff val="25000"/>
                  </a:schemeClr>
                </a:solidFill>
              </a:rPr>
              <a:t>The younger the child was when the sexual abuse started, the longer it took for them to disclose.</a:t>
            </a:r>
          </a:p>
          <a:p>
            <a:pPr marL="342900" indent="-228600">
              <a:buFont typeface="Wingdings 3" charset="2"/>
              <a:buChar char=""/>
            </a:pPr>
            <a:r>
              <a:rPr lang="en-US" dirty="0">
                <a:solidFill>
                  <a:schemeClr val="tx1">
                    <a:lumMod val="75000"/>
                    <a:lumOff val="25000"/>
                  </a:schemeClr>
                </a:solidFill>
              </a:rPr>
              <a:t>On average it took 7 years for children’s disclosures to be heard (</a:t>
            </a:r>
            <a:r>
              <a:rPr lang="en-US" dirty="0" err="1">
                <a:solidFill>
                  <a:schemeClr val="tx1">
                    <a:lumMod val="75000"/>
                    <a:lumOff val="25000"/>
                  </a:schemeClr>
                </a:solidFill>
              </a:rPr>
              <a:t>Allnock</a:t>
            </a:r>
            <a:r>
              <a:rPr lang="en-US" dirty="0">
                <a:solidFill>
                  <a:schemeClr val="tx1">
                    <a:lumMod val="75000"/>
                    <a:lumOff val="25000"/>
                  </a:schemeClr>
                </a:solidFill>
              </a:rPr>
              <a:t>, D. and Miller, P (2013).</a:t>
            </a:r>
          </a:p>
          <a:p>
            <a:pPr marL="342900" indent="-228600">
              <a:buFont typeface="Wingdings 3" charset="2"/>
              <a:buChar char=""/>
            </a:pPr>
            <a:r>
              <a:rPr lang="en-US" dirty="0">
                <a:solidFill>
                  <a:schemeClr val="tx1">
                    <a:lumMod val="75000"/>
                    <a:lumOff val="25000"/>
                  </a:schemeClr>
                </a:solidFill>
              </a:rPr>
              <a:t>Many disclosures were either not </a:t>
            </a:r>
            <a:r>
              <a:rPr lang="en-US" dirty="0" err="1">
                <a:solidFill>
                  <a:schemeClr val="tx1">
                    <a:lumMod val="75000"/>
                    <a:lumOff val="25000"/>
                  </a:schemeClr>
                </a:solidFill>
              </a:rPr>
              <a:t>recognised</a:t>
            </a:r>
            <a:r>
              <a:rPr lang="en-US" dirty="0">
                <a:solidFill>
                  <a:schemeClr val="tx1">
                    <a:lumMod val="75000"/>
                    <a:lumOff val="25000"/>
                  </a:schemeClr>
                </a:solidFill>
              </a:rPr>
              <a:t> or understood, or they were dismissed, played down or ignored So…. 90% of the children had a negative experience at some point.</a:t>
            </a:r>
          </a:p>
          <a:p>
            <a:pPr marL="342900" indent="-228600">
              <a:buFont typeface="Wingdings 3" charset="2"/>
              <a:buChar char=""/>
            </a:pPr>
            <a:r>
              <a:rPr lang="en-US" dirty="0">
                <a:solidFill>
                  <a:schemeClr val="tx1">
                    <a:lumMod val="75000"/>
                    <a:lumOff val="25000"/>
                  </a:schemeClr>
                </a:solidFill>
              </a:rPr>
              <a:t>Children need help to tell.</a:t>
            </a:r>
          </a:p>
          <a:p>
            <a:pPr marL="342900" indent="-228600">
              <a:buFont typeface="Wingdings 3" charset="2"/>
              <a:buChar char=""/>
            </a:pPr>
            <a:r>
              <a:rPr lang="en-US" dirty="0">
                <a:solidFill>
                  <a:schemeClr val="tx1">
                    <a:lumMod val="75000"/>
                    <a:lumOff val="25000"/>
                  </a:schemeClr>
                </a:solidFill>
              </a:rPr>
              <a:t>Disclosure develops through an interplay between children’s signs and expressions and the reactions of the adults around them. Children receive information on how adults respond to them, they process and evaluate this information, and they base their reactions on this. </a:t>
            </a:r>
          </a:p>
          <a:p>
            <a:pPr marL="342900" indent="-228600">
              <a:buFont typeface="Wingdings 3" charset="2"/>
              <a:buChar char=""/>
            </a:pPr>
            <a:endParaRPr lang="en-US" dirty="0">
              <a:solidFill>
                <a:schemeClr val="tx1">
                  <a:lumMod val="75000"/>
                  <a:lumOff val="25000"/>
                </a:schemeClr>
              </a:solidFill>
            </a:endParaRPr>
          </a:p>
        </p:txBody>
      </p:sp>
      <p:sp>
        <p:nvSpPr>
          <p:cNvPr id="26" name="Isosceles Triangle 25">
            <a:extLst>
              <a:ext uri="{FF2B5EF4-FFF2-40B4-BE49-F238E27FC236}">
                <a16:creationId xmlns:a16="http://schemas.microsoft.com/office/drawing/2014/main" id="{F10FD715-4DCE-4779-B634-EC78315EA21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11364139" y="0"/>
            <a:ext cx="842596" cy="4616289"/>
          </a:xfrm>
          <a:prstGeom prst="triangle">
            <a:avLst>
              <a:gd name="adj" fmla="val 100000"/>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Tree>
    <p:extLst>
      <p:ext uri="{BB962C8B-B14F-4D97-AF65-F5344CB8AC3E}">
        <p14:creationId xmlns:p14="http://schemas.microsoft.com/office/powerpoint/2010/main" val="32874070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Effect transition="in" filter="fade">
                                      <p:cBhvr>
                                        <p:cTn id="42" dur="1000"/>
                                        <p:tgtEl>
                                          <p:spTgt spid="3">
                                            <p:txEl>
                                              <p:pRg st="5" end="5"/>
                                            </p:txEl>
                                          </p:spTgt>
                                        </p:tgtEl>
                                      </p:cBhvr>
                                    </p:animEffect>
                                    <p:anim calcmode="lin" valueType="num">
                                      <p:cBhvr>
                                        <p:cTn id="4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8" name="Group 7">
            <a:extLst>
              <a:ext uri="{FF2B5EF4-FFF2-40B4-BE49-F238E27FC236}">
                <a16:creationId xmlns:a16="http://schemas.microsoft.com/office/drawing/2014/main" id="{09EA7EA7-74F5-4EE2-8E3D-1A10308259D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9" name="Straight Connector 8">
              <a:extLst>
                <a:ext uri="{FF2B5EF4-FFF2-40B4-BE49-F238E27FC236}">
                  <a16:creationId xmlns:a16="http://schemas.microsoft.com/office/drawing/2014/main" id="{A5CE79B5-7EE4-424D-AD14-5DEFB61B85C8}"/>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10" name="Straight Connector 9">
              <a:extLst>
                <a:ext uri="{FF2B5EF4-FFF2-40B4-BE49-F238E27FC236}">
                  <a16:creationId xmlns:a16="http://schemas.microsoft.com/office/drawing/2014/main" id="{696C926F-F999-44BA-8D86-9EAB51D65010}"/>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11" name="Rectangle 23">
              <a:extLst>
                <a:ext uri="{FF2B5EF4-FFF2-40B4-BE49-F238E27FC236}">
                  <a16:creationId xmlns:a16="http://schemas.microsoft.com/office/drawing/2014/main" id="{248745E7-0AF0-48F9-8E58-2673FC5F4FD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12" name="Rectangle 25">
              <a:extLst>
                <a:ext uri="{FF2B5EF4-FFF2-40B4-BE49-F238E27FC236}">
                  <a16:creationId xmlns:a16="http://schemas.microsoft.com/office/drawing/2014/main" id="{9715E81A-D2E0-4431-9370-4E4A9ECA7F9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13" name="Isosceles Triangle 12">
              <a:extLst>
                <a:ext uri="{FF2B5EF4-FFF2-40B4-BE49-F238E27FC236}">
                  <a16:creationId xmlns:a16="http://schemas.microsoft.com/office/drawing/2014/main" id="{CEDB37A9-282D-4DDB-85AD-B2090A82531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14" name="Rectangle 27">
              <a:extLst>
                <a:ext uri="{FF2B5EF4-FFF2-40B4-BE49-F238E27FC236}">
                  <a16:creationId xmlns:a16="http://schemas.microsoft.com/office/drawing/2014/main" id="{533D5933-7F91-4F5E-BC31-42FD0E2D8DE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15" name="Rectangle 28">
              <a:extLst>
                <a:ext uri="{FF2B5EF4-FFF2-40B4-BE49-F238E27FC236}">
                  <a16:creationId xmlns:a16="http://schemas.microsoft.com/office/drawing/2014/main" id="{37ADDF68-C9BE-46EA-83DE-2C07DD83960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16" name="Rectangle 29">
              <a:extLst>
                <a:ext uri="{FF2B5EF4-FFF2-40B4-BE49-F238E27FC236}">
                  <a16:creationId xmlns:a16="http://schemas.microsoft.com/office/drawing/2014/main" id="{10D67396-BABD-48A8-A892-CCB5095FA42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17" name="Isosceles Triangle 16">
              <a:extLst>
                <a:ext uri="{FF2B5EF4-FFF2-40B4-BE49-F238E27FC236}">
                  <a16:creationId xmlns:a16="http://schemas.microsoft.com/office/drawing/2014/main" id="{626DA82A-72C2-4DF6-9CF0-0D1F6B96B52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18" name="Isosceles Triangle 17">
              <a:extLst>
                <a:ext uri="{FF2B5EF4-FFF2-40B4-BE49-F238E27FC236}">
                  <a16:creationId xmlns:a16="http://schemas.microsoft.com/office/drawing/2014/main" id="{8EE6DC63-4380-4BE0-A68A-8F01162BD19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grpSp>
      <p:sp useBgFill="1">
        <p:nvSpPr>
          <p:cNvPr id="20" name="Rectangle 19">
            <a:extLst>
              <a:ext uri="{FF2B5EF4-FFF2-40B4-BE49-F238E27FC236}">
                <a16:creationId xmlns:a16="http://schemas.microsoft.com/office/drawing/2014/main" id="{E80B86A7-A1EC-475B-9166-88902B033A3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itle 2">
            <a:extLst>
              <a:ext uri="{FF2B5EF4-FFF2-40B4-BE49-F238E27FC236}">
                <a16:creationId xmlns:a16="http://schemas.microsoft.com/office/drawing/2014/main" id="{FB0BA733-E92B-0654-9956-E9B109BCFE3D}"/>
              </a:ext>
            </a:extLst>
          </p:cNvPr>
          <p:cNvSpPr>
            <a:spLocks noGrp="1"/>
          </p:cNvSpPr>
          <p:nvPr>
            <p:ph type="title"/>
          </p:nvPr>
        </p:nvSpPr>
        <p:spPr>
          <a:xfrm>
            <a:off x="1333502" y="609600"/>
            <a:ext cx="8596668" cy="1320800"/>
          </a:xfrm>
        </p:spPr>
        <p:txBody>
          <a:bodyPr vert="horz" lIns="91440" tIns="45720" rIns="91440" bIns="45720" rtlCol="0" anchor="t">
            <a:normAutofit/>
          </a:bodyPr>
          <a:lstStyle/>
          <a:p>
            <a:r>
              <a:rPr lang="en-US" sz="3600"/>
              <a:t>Responding as a professional</a:t>
            </a:r>
          </a:p>
        </p:txBody>
      </p:sp>
      <p:sp>
        <p:nvSpPr>
          <p:cNvPr id="22" name="Isosceles Triangle 21">
            <a:extLst>
              <a:ext uri="{FF2B5EF4-FFF2-40B4-BE49-F238E27FC236}">
                <a16:creationId xmlns:a16="http://schemas.microsoft.com/office/drawing/2014/main" id="{C2C29CB1-9F74-4879-A6AF-AEA67B6F1F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2" name="Text Placeholder 1">
            <a:extLst>
              <a:ext uri="{FF2B5EF4-FFF2-40B4-BE49-F238E27FC236}">
                <a16:creationId xmlns:a16="http://schemas.microsoft.com/office/drawing/2014/main" id="{513AEAA3-3D26-7104-54F2-6B87147F3C14}"/>
              </a:ext>
            </a:extLst>
          </p:cNvPr>
          <p:cNvSpPr txBox="1">
            <a:spLocks noGrp="1"/>
          </p:cNvSpPr>
          <p:nvPr>
            <p:ph type="body" sz="quarter" idx="11"/>
          </p:nvPr>
        </p:nvSpPr>
        <p:spPr>
          <a:xfrm>
            <a:off x="1333502" y="1436915"/>
            <a:ext cx="10314212" cy="4604448"/>
          </a:xfrm>
          <a:prstGeom prst="rect">
            <a:avLst/>
          </a:prstGeom>
        </p:spPr>
        <p:txBody>
          <a:bodyPr vert="horz" lIns="91440" tIns="45720" rIns="91440" bIns="45720" rtlCol="0">
            <a:normAutofit/>
          </a:bodyPr>
          <a:lstStyle/>
          <a:p>
            <a:pPr marL="285750" indent="-285750">
              <a:buFont typeface="Wingdings 3" charset="2"/>
              <a:buChar char=""/>
            </a:pPr>
            <a:r>
              <a:rPr lang="en-US" sz="2000" dirty="0">
                <a:solidFill>
                  <a:schemeClr val="tx1">
                    <a:lumMod val="75000"/>
                    <a:lumOff val="25000"/>
                  </a:schemeClr>
                </a:solidFill>
              </a:rPr>
              <a:t>Stay calm.</a:t>
            </a:r>
          </a:p>
          <a:p>
            <a:pPr marL="285750" indent="-285750">
              <a:buFont typeface="Wingdings 3" charset="2"/>
              <a:buChar char=""/>
            </a:pPr>
            <a:r>
              <a:rPr lang="en-US" sz="2000" dirty="0">
                <a:solidFill>
                  <a:schemeClr val="tx1">
                    <a:lumMod val="75000"/>
                    <a:lumOff val="25000"/>
                  </a:schemeClr>
                </a:solidFill>
              </a:rPr>
              <a:t>Take a stance of belief. This may involve telling the child “I believe you”</a:t>
            </a:r>
          </a:p>
          <a:p>
            <a:pPr marL="285750" indent="-285750">
              <a:buFont typeface="Wingdings 3" charset="2"/>
              <a:buChar char=""/>
            </a:pPr>
            <a:r>
              <a:rPr lang="en-US" sz="2000" dirty="0">
                <a:solidFill>
                  <a:schemeClr val="tx1">
                    <a:lumMod val="75000"/>
                    <a:lumOff val="25000"/>
                  </a:schemeClr>
                </a:solidFill>
              </a:rPr>
              <a:t>Accept “a child’s feelings without judgement” (Baker et al 2019).</a:t>
            </a:r>
          </a:p>
          <a:p>
            <a:pPr marL="285750" indent="-285750">
              <a:buFont typeface="Wingdings 3" charset="2"/>
              <a:buChar char=""/>
            </a:pPr>
            <a:r>
              <a:rPr lang="en-US" sz="2000" dirty="0">
                <a:solidFill>
                  <a:schemeClr val="tx1">
                    <a:lumMod val="75000"/>
                    <a:lumOff val="25000"/>
                  </a:schemeClr>
                </a:solidFill>
              </a:rPr>
              <a:t>Communicate clear messages that what has happened to the child is not ok.</a:t>
            </a:r>
          </a:p>
          <a:p>
            <a:pPr marL="285750" indent="-285750">
              <a:buFont typeface="Wingdings 3" charset="2"/>
              <a:buChar char=""/>
            </a:pPr>
            <a:r>
              <a:rPr lang="en-US" sz="2000" dirty="0">
                <a:solidFill>
                  <a:schemeClr val="tx1">
                    <a:lumMod val="75000"/>
                    <a:lumOff val="25000"/>
                  </a:schemeClr>
                </a:solidFill>
              </a:rPr>
              <a:t>Remember, children rarely lie about sexual abuse.</a:t>
            </a:r>
          </a:p>
          <a:p>
            <a:pPr marL="285750" indent="-285750">
              <a:buFont typeface="Wingdings 3" charset="2"/>
              <a:buChar char=""/>
            </a:pPr>
            <a:r>
              <a:rPr lang="en-US" sz="2000" dirty="0">
                <a:solidFill>
                  <a:schemeClr val="tx1">
                    <a:lumMod val="75000"/>
                    <a:lumOff val="25000"/>
                  </a:schemeClr>
                </a:solidFill>
              </a:rPr>
              <a:t>Record clearly, accurately and in the child’s words.</a:t>
            </a:r>
          </a:p>
          <a:p>
            <a:pPr marL="285750" indent="-285750">
              <a:buFont typeface="Wingdings 3" charset="2"/>
              <a:buChar char=""/>
            </a:pPr>
            <a:r>
              <a:rPr lang="en-US" sz="2000" dirty="0">
                <a:solidFill>
                  <a:schemeClr val="tx1">
                    <a:lumMod val="75000"/>
                    <a:lumOff val="25000"/>
                  </a:schemeClr>
                </a:solidFill>
              </a:rPr>
              <a:t>Ensure your training and knowledge is up to date so you can take a formulation-based approach to making sense of the information the child has shared.</a:t>
            </a:r>
          </a:p>
          <a:p>
            <a:pPr marL="285750" indent="-285750">
              <a:buFont typeface="Wingdings 3" charset="2"/>
              <a:buChar char=""/>
            </a:pPr>
            <a:r>
              <a:rPr lang="en-US" sz="2000" dirty="0">
                <a:solidFill>
                  <a:schemeClr val="tx1">
                    <a:lumMod val="75000"/>
                    <a:lumOff val="25000"/>
                  </a:schemeClr>
                </a:solidFill>
              </a:rPr>
              <a:t>Share appropriately with other professionals to support decision making.</a:t>
            </a:r>
          </a:p>
          <a:p>
            <a:pPr marL="285750" indent="-285750">
              <a:buFont typeface="Wingdings 3" charset="2"/>
              <a:buChar char=""/>
            </a:pPr>
            <a:r>
              <a:rPr lang="en-US" sz="2000" dirty="0">
                <a:solidFill>
                  <a:schemeClr val="tx1">
                    <a:lumMod val="75000"/>
                    <a:lumOff val="25000"/>
                  </a:schemeClr>
                </a:solidFill>
              </a:rPr>
              <a:t>Access support where it is available through supervision and consultancy</a:t>
            </a:r>
          </a:p>
        </p:txBody>
      </p:sp>
      <p:sp>
        <p:nvSpPr>
          <p:cNvPr id="24" name="Isosceles Triangle 23">
            <a:extLst>
              <a:ext uri="{FF2B5EF4-FFF2-40B4-BE49-F238E27FC236}">
                <a16:creationId xmlns:a16="http://schemas.microsoft.com/office/drawing/2014/main" id="{7E2C7115-5336-410C-AD71-0F0952A2E5A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1743267"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Tree>
    <p:extLst>
      <p:ext uri="{BB962C8B-B14F-4D97-AF65-F5344CB8AC3E}">
        <p14:creationId xmlns:p14="http://schemas.microsoft.com/office/powerpoint/2010/main" val="1866809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2">
                                            <p:txEl>
                                              <p:pRg st="7" end="7"/>
                                            </p:txEl>
                                          </p:spTgt>
                                        </p:tgtEl>
                                        <p:attrNameLst>
                                          <p:attrName>style.visibility</p:attrName>
                                        </p:attrNameLst>
                                      </p:cBhvr>
                                      <p:to>
                                        <p:strVal val="visible"/>
                                      </p:to>
                                    </p:set>
                                    <p:anim calcmode="lin" valueType="num">
                                      <p:cBhvr additive="base">
                                        <p:cTn id="49"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2">
                                            <p:txEl>
                                              <p:pRg st="8" end="8"/>
                                            </p:txEl>
                                          </p:spTgt>
                                        </p:tgtEl>
                                        <p:attrNameLst>
                                          <p:attrName>style.visibility</p:attrName>
                                        </p:attrNameLst>
                                      </p:cBhvr>
                                      <p:to>
                                        <p:strVal val="visible"/>
                                      </p:to>
                                    </p:set>
                                    <p:anim calcmode="lin" valueType="num">
                                      <p:cBhvr additive="base">
                                        <p:cTn id="55"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E38BCB-12CF-4593-8E19-A4449EEB1F40}"/>
              </a:ext>
            </a:extLst>
          </p:cNvPr>
          <p:cNvSpPr>
            <a:spLocks noGrp="1"/>
          </p:cNvSpPr>
          <p:nvPr>
            <p:ph type="title"/>
          </p:nvPr>
        </p:nvSpPr>
        <p:spPr/>
        <p:txBody>
          <a:bodyPr/>
          <a:lstStyle/>
          <a:p>
            <a:r>
              <a:rPr lang="en-GB" dirty="0"/>
              <a:t>What does best practice look like?</a:t>
            </a:r>
          </a:p>
        </p:txBody>
      </p:sp>
      <p:sp>
        <p:nvSpPr>
          <p:cNvPr id="3" name="Content Placeholder 2">
            <a:extLst>
              <a:ext uri="{FF2B5EF4-FFF2-40B4-BE49-F238E27FC236}">
                <a16:creationId xmlns:a16="http://schemas.microsoft.com/office/drawing/2014/main" id="{29ECBB3B-20C7-4278-F48C-8AD8E0030F40}"/>
              </a:ext>
            </a:extLst>
          </p:cNvPr>
          <p:cNvSpPr>
            <a:spLocks noGrp="1"/>
          </p:cNvSpPr>
          <p:nvPr>
            <p:ph idx="1"/>
          </p:nvPr>
        </p:nvSpPr>
        <p:spPr>
          <a:xfrm>
            <a:off x="557591" y="1270000"/>
            <a:ext cx="8596668" cy="4771362"/>
          </a:xfrm>
        </p:spPr>
        <p:txBody>
          <a:bodyPr>
            <a:normAutofit lnSpcReduction="10000"/>
          </a:bodyPr>
          <a:lstStyle/>
          <a:p>
            <a:r>
              <a:rPr lang="en-GB" dirty="0"/>
              <a:t>Being aware of and able to identify potential indicators</a:t>
            </a:r>
          </a:p>
          <a:p>
            <a:r>
              <a:rPr lang="en-GB" dirty="0"/>
              <a:t>Not waiting for verbal disclosure to ‘confirm’ CSA</a:t>
            </a:r>
          </a:p>
          <a:p>
            <a:r>
              <a:rPr lang="en-GB" dirty="0"/>
              <a:t>Giving the child a voice</a:t>
            </a:r>
          </a:p>
          <a:p>
            <a:r>
              <a:rPr lang="en-GB" dirty="0"/>
              <a:t>Discussing concerns with family members as soon as possible where appropriate</a:t>
            </a:r>
          </a:p>
          <a:p>
            <a:r>
              <a:rPr lang="en-GB" dirty="0"/>
              <a:t>Operating from a place of belief</a:t>
            </a:r>
          </a:p>
          <a:p>
            <a:r>
              <a:rPr lang="en-GB" dirty="0"/>
              <a:t>Following all agency safeguarding policies</a:t>
            </a:r>
          </a:p>
          <a:p>
            <a:r>
              <a:rPr lang="en-GB" dirty="0"/>
              <a:t>Sharing information and accessing support from other professionals – a multi-disciplinary response</a:t>
            </a:r>
          </a:p>
          <a:p>
            <a:r>
              <a:rPr lang="en-GB" dirty="0"/>
              <a:t>Risk management in the short term, risk reduction in the long term</a:t>
            </a:r>
          </a:p>
          <a:p>
            <a:r>
              <a:rPr lang="en-GB" dirty="0"/>
              <a:t>Considering the longer term impact, as well as immediate safety</a:t>
            </a:r>
          </a:p>
          <a:p>
            <a:r>
              <a:rPr lang="en-GB" dirty="0"/>
              <a:t>Sustainable safety planning</a:t>
            </a:r>
          </a:p>
          <a:p>
            <a:r>
              <a:rPr lang="en-GB" dirty="0"/>
              <a:t>Therapeutic, systemic interventions</a:t>
            </a:r>
          </a:p>
          <a:p>
            <a:endParaRPr lang="en-GB" dirty="0"/>
          </a:p>
        </p:txBody>
      </p:sp>
      <p:sp>
        <p:nvSpPr>
          <p:cNvPr id="4" name="Date Placeholder 3">
            <a:extLst>
              <a:ext uri="{FF2B5EF4-FFF2-40B4-BE49-F238E27FC236}">
                <a16:creationId xmlns:a16="http://schemas.microsoft.com/office/drawing/2014/main" id="{FF9D0D3E-04B9-06AB-9C25-C3C761B85E56}"/>
              </a:ext>
            </a:extLst>
          </p:cNvPr>
          <p:cNvSpPr>
            <a:spLocks noGrp="1"/>
          </p:cNvSpPr>
          <p:nvPr>
            <p:ph type="dt" sz="half" idx="10"/>
          </p:nvPr>
        </p:nvSpPr>
        <p:spPr/>
        <p:txBody>
          <a:bodyPr/>
          <a:lstStyle/>
          <a:p>
            <a:fld id="{3D365C38-90E3-4194-8937-8B82CAF5F9D0}" type="datetime1">
              <a:rPr lang="en-GB" smtClean="0"/>
              <a:t>04/12/2025</a:t>
            </a:fld>
            <a:endParaRPr lang="en-GB"/>
          </a:p>
        </p:txBody>
      </p:sp>
      <p:sp>
        <p:nvSpPr>
          <p:cNvPr id="5" name="Footer Placeholder 4">
            <a:extLst>
              <a:ext uri="{FF2B5EF4-FFF2-40B4-BE49-F238E27FC236}">
                <a16:creationId xmlns:a16="http://schemas.microsoft.com/office/drawing/2014/main" id="{AB84756E-0A87-663E-4FD9-6796BF8896D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0868D74-FC60-8173-9289-1D0694BE2461}"/>
              </a:ext>
            </a:extLst>
          </p:cNvPr>
          <p:cNvSpPr>
            <a:spLocks noGrp="1"/>
          </p:cNvSpPr>
          <p:nvPr>
            <p:ph type="sldNum" sz="quarter" idx="12"/>
          </p:nvPr>
        </p:nvSpPr>
        <p:spPr/>
        <p:txBody>
          <a:bodyPr/>
          <a:lstStyle/>
          <a:p>
            <a:fld id="{E54650A1-96E3-4565-B53C-FBB31B4473A2}" type="slidenum">
              <a:rPr lang="en-GB" smtClean="0"/>
              <a:t>15</a:t>
            </a:fld>
            <a:endParaRPr lang="en-GB"/>
          </a:p>
        </p:txBody>
      </p:sp>
    </p:spTree>
    <p:extLst>
      <p:ext uri="{BB962C8B-B14F-4D97-AF65-F5344CB8AC3E}">
        <p14:creationId xmlns:p14="http://schemas.microsoft.com/office/powerpoint/2010/main" val="12093493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additive="base">
                                        <p:cTn id="4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8" end="8"/>
                                            </p:txEl>
                                          </p:spTgt>
                                        </p:tgtEl>
                                        <p:attrNameLst>
                                          <p:attrName>style.visibility</p:attrName>
                                        </p:attrNameLst>
                                      </p:cBhvr>
                                      <p:to>
                                        <p:strVal val="visible"/>
                                      </p:to>
                                    </p:set>
                                    <p:anim calcmode="lin" valueType="num">
                                      <p:cBhvr additive="base">
                                        <p:cTn id="55"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3">
                                            <p:txEl>
                                              <p:pRg st="9" end="9"/>
                                            </p:txEl>
                                          </p:spTgt>
                                        </p:tgtEl>
                                        <p:attrNameLst>
                                          <p:attrName>style.visibility</p:attrName>
                                        </p:attrNameLst>
                                      </p:cBhvr>
                                      <p:to>
                                        <p:strVal val="visible"/>
                                      </p:to>
                                    </p:set>
                                    <p:anim calcmode="lin" valueType="num">
                                      <p:cBhvr additive="base">
                                        <p:cTn id="61"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3">
                                            <p:txEl>
                                              <p:pRg st="10" end="10"/>
                                            </p:txEl>
                                          </p:spTgt>
                                        </p:tgtEl>
                                        <p:attrNameLst>
                                          <p:attrName>style.visibility</p:attrName>
                                        </p:attrNameLst>
                                      </p:cBhvr>
                                      <p:to>
                                        <p:strVal val="visible"/>
                                      </p:to>
                                    </p:set>
                                    <p:anim calcmode="lin" valueType="num">
                                      <p:cBhvr additive="base">
                                        <p:cTn id="67"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8AD6FCBF-9CA0-47A1-8E71-5E5E4256FB66}"/>
            </a:ext>
          </a:extLst>
        </p:cNvPr>
        <p:cNvGrpSpPr/>
        <p:nvPr/>
      </p:nvGrpSpPr>
      <p:grpSpPr>
        <a:xfrm>
          <a:off x="0" y="0"/>
          <a:ext cx="0" cy="0"/>
          <a:chOff x="0" y="0"/>
          <a:chExt cx="0" cy="0"/>
        </a:xfrm>
      </p:grpSpPr>
      <p:grpSp>
        <p:nvGrpSpPr>
          <p:cNvPr id="8" name="Group 7">
            <a:extLst>
              <a:ext uri="{FF2B5EF4-FFF2-40B4-BE49-F238E27FC236}">
                <a16:creationId xmlns:a16="http://schemas.microsoft.com/office/drawing/2014/main" id="{09EA7EA7-74F5-4EE2-8E3D-1A10308259D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9" name="Straight Connector 8">
              <a:extLst>
                <a:ext uri="{FF2B5EF4-FFF2-40B4-BE49-F238E27FC236}">
                  <a16:creationId xmlns:a16="http://schemas.microsoft.com/office/drawing/2014/main" id="{A5CE79B5-7EE4-424D-AD14-5DEFB61B85C8}"/>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10" name="Straight Connector 9">
              <a:extLst>
                <a:ext uri="{FF2B5EF4-FFF2-40B4-BE49-F238E27FC236}">
                  <a16:creationId xmlns:a16="http://schemas.microsoft.com/office/drawing/2014/main" id="{696C926F-F999-44BA-8D86-9EAB51D65010}"/>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11" name="Rectangle 23">
              <a:extLst>
                <a:ext uri="{FF2B5EF4-FFF2-40B4-BE49-F238E27FC236}">
                  <a16:creationId xmlns:a16="http://schemas.microsoft.com/office/drawing/2014/main" id="{248745E7-0AF0-48F9-8E58-2673FC5F4FD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12" name="Rectangle 25">
              <a:extLst>
                <a:ext uri="{FF2B5EF4-FFF2-40B4-BE49-F238E27FC236}">
                  <a16:creationId xmlns:a16="http://schemas.microsoft.com/office/drawing/2014/main" id="{9715E81A-D2E0-4431-9370-4E4A9ECA7F9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13" name="Isosceles Triangle 12">
              <a:extLst>
                <a:ext uri="{FF2B5EF4-FFF2-40B4-BE49-F238E27FC236}">
                  <a16:creationId xmlns:a16="http://schemas.microsoft.com/office/drawing/2014/main" id="{CEDB37A9-282D-4DDB-85AD-B2090A82531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14" name="Rectangle 27">
              <a:extLst>
                <a:ext uri="{FF2B5EF4-FFF2-40B4-BE49-F238E27FC236}">
                  <a16:creationId xmlns:a16="http://schemas.microsoft.com/office/drawing/2014/main" id="{533D5933-7F91-4F5E-BC31-42FD0E2D8DE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15" name="Rectangle 28">
              <a:extLst>
                <a:ext uri="{FF2B5EF4-FFF2-40B4-BE49-F238E27FC236}">
                  <a16:creationId xmlns:a16="http://schemas.microsoft.com/office/drawing/2014/main" id="{37ADDF68-C9BE-46EA-83DE-2C07DD83960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16" name="Rectangle 29">
              <a:extLst>
                <a:ext uri="{FF2B5EF4-FFF2-40B4-BE49-F238E27FC236}">
                  <a16:creationId xmlns:a16="http://schemas.microsoft.com/office/drawing/2014/main" id="{10D67396-BABD-48A8-A892-CCB5095FA42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17" name="Isosceles Triangle 16">
              <a:extLst>
                <a:ext uri="{FF2B5EF4-FFF2-40B4-BE49-F238E27FC236}">
                  <a16:creationId xmlns:a16="http://schemas.microsoft.com/office/drawing/2014/main" id="{626DA82A-72C2-4DF6-9CF0-0D1F6B96B52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18" name="Isosceles Triangle 17">
              <a:extLst>
                <a:ext uri="{FF2B5EF4-FFF2-40B4-BE49-F238E27FC236}">
                  <a16:creationId xmlns:a16="http://schemas.microsoft.com/office/drawing/2014/main" id="{8EE6DC63-4380-4BE0-A68A-8F01162BD19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grpSp>
      <p:sp useBgFill="1">
        <p:nvSpPr>
          <p:cNvPr id="20" name="Rectangle 19">
            <a:extLst>
              <a:ext uri="{FF2B5EF4-FFF2-40B4-BE49-F238E27FC236}">
                <a16:creationId xmlns:a16="http://schemas.microsoft.com/office/drawing/2014/main" id="{603AE127-802C-459A-A612-DB85B67F0DC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5773E74-DDC7-7D74-FA11-6A9DB95D4883}"/>
              </a:ext>
            </a:extLst>
          </p:cNvPr>
          <p:cNvSpPr>
            <a:spLocks noGrp="1"/>
          </p:cNvSpPr>
          <p:nvPr>
            <p:ph type="title"/>
          </p:nvPr>
        </p:nvSpPr>
        <p:spPr>
          <a:xfrm>
            <a:off x="1043950" y="1179151"/>
            <a:ext cx="3300646" cy="4463889"/>
          </a:xfrm>
        </p:spPr>
        <p:txBody>
          <a:bodyPr vert="horz" lIns="91440" tIns="45720" rIns="91440" bIns="45720" rtlCol="0" anchor="ctr">
            <a:normAutofit/>
          </a:bodyPr>
          <a:lstStyle/>
          <a:p>
            <a:r>
              <a:rPr lang="en-US" sz="3600"/>
              <a:t>References</a:t>
            </a:r>
            <a:endParaRPr lang="en-US" sz="3600" b="1"/>
          </a:p>
        </p:txBody>
      </p:sp>
      <p:sp>
        <p:nvSpPr>
          <p:cNvPr id="22" name="Isosceles Triangle 21">
            <a:extLst>
              <a:ext uri="{FF2B5EF4-FFF2-40B4-BE49-F238E27FC236}">
                <a16:creationId xmlns:a16="http://schemas.microsoft.com/office/drawing/2014/main" id="{9323D83D-50D6-4040-A58B-FCEA340F886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cxnSp>
        <p:nvCxnSpPr>
          <p:cNvPr id="24" name="Straight Connector 23">
            <a:extLst>
              <a:ext uri="{FF2B5EF4-FFF2-40B4-BE49-F238E27FC236}">
                <a16:creationId xmlns:a16="http://schemas.microsoft.com/office/drawing/2014/main" id="{1A1FE6BB-DFB2-4080-9B5E-076EF5DDE67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6670" y="1442595"/>
            <a:ext cx="0" cy="3937000"/>
          </a:xfrm>
          <a:prstGeom prst="line">
            <a:avLst/>
          </a:prstGeom>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F3C4F587-3040-383E-2AD3-769364578696}"/>
              </a:ext>
            </a:extLst>
          </p:cNvPr>
          <p:cNvSpPr>
            <a:spLocks noGrp="1"/>
          </p:cNvSpPr>
          <p:nvPr>
            <p:ph type="body" sz="quarter" idx="11"/>
          </p:nvPr>
        </p:nvSpPr>
        <p:spPr>
          <a:xfrm>
            <a:off x="4978918" y="1109145"/>
            <a:ext cx="6341016" cy="4603900"/>
          </a:xfrm>
        </p:spPr>
        <p:txBody>
          <a:bodyPr vert="horz" lIns="91440" tIns="45720" rIns="91440" bIns="45720" rtlCol="0" anchor="ctr">
            <a:normAutofit/>
          </a:bodyPr>
          <a:lstStyle/>
          <a:p>
            <a:pPr indent="-228600">
              <a:lnSpc>
                <a:spcPct val="90000"/>
              </a:lnSpc>
              <a:buFont typeface="Wingdings 3" charset="2"/>
              <a:buChar char=""/>
            </a:pPr>
            <a:r>
              <a:rPr lang="en-US" sz="800" dirty="0">
                <a:solidFill>
                  <a:schemeClr val="tx1">
                    <a:lumMod val="75000"/>
                    <a:lumOff val="25000"/>
                  </a:schemeClr>
                </a:solidFill>
              </a:rPr>
              <a:t>Walsh, K. et al (2015) </a:t>
            </a:r>
            <a:r>
              <a:rPr lang="en-US" sz="800" u="sng" dirty="0">
                <a:solidFill>
                  <a:schemeClr val="tx1">
                    <a:lumMod val="75000"/>
                    <a:lumOff val="25000"/>
                  </a:schemeClr>
                </a:solidFill>
                <a:hlinkClick r:id="rId3"/>
              </a:rPr>
              <a:t>School-based education </a:t>
            </a:r>
            <a:r>
              <a:rPr lang="en-US" sz="800" u="sng" dirty="0" err="1">
                <a:solidFill>
                  <a:schemeClr val="tx1">
                    <a:lumMod val="75000"/>
                    <a:lumOff val="25000"/>
                  </a:schemeClr>
                </a:solidFill>
                <a:hlinkClick r:id="rId3"/>
              </a:rPr>
              <a:t>programmes</a:t>
            </a:r>
            <a:r>
              <a:rPr lang="en-US" sz="800" u="sng" dirty="0">
                <a:solidFill>
                  <a:schemeClr val="tx1">
                    <a:lumMod val="75000"/>
                    <a:lumOff val="25000"/>
                  </a:schemeClr>
                </a:solidFill>
                <a:hlinkClick r:id="rId3"/>
              </a:rPr>
              <a:t> for the prevention of child sexual abuse.</a:t>
            </a:r>
            <a:endParaRPr lang="en-US" sz="800" u="sng" dirty="0">
              <a:solidFill>
                <a:schemeClr val="tx1">
                  <a:lumMod val="75000"/>
                  <a:lumOff val="25000"/>
                </a:schemeClr>
              </a:solidFill>
            </a:endParaRPr>
          </a:p>
          <a:p>
            <a:pPr indent="-228600">
              <a:lnSpc>
                <a:spcPct val="90000"/>
              </a:lnSpc>
              <a:buFont typeface="Wingdings 3" charset="2"/>
              <a:buChar char=""/>
            </a:pPr>
            <a:r>
              <a:rPr lang="en-US" sz="800" dirty="0">
                <a:solidFill>
                  <a:schemeClr val="tx1">
                    <a:lumMod val="75000"/>
                    <a:lumOff val="25000"/>
                  </a:schemeClr>
                </a:solidFill>
              </a:rPr>
              <a:t>Allardyce, S. and Yates, P.M., 2013. Assessing risk of victim crossover with children and young people who display harmful sexual </a:t>
            </a:r>
            <a:r>
              <a:rPr lang="en-US" sz="800" dirty="0" err="1">
                <a:solidFill>
                  <a:schemeClr val="tx1">
                    <a:lumMod val="75000"/>
                    <a:lumOff val="25000"/>
                  </a:schemeClr>
                </a:solidFill>
              </a:rPr>
              <a:t>behaviours</a:t>
            </a:r>
            <a:r>
              <a:rPr lang="en-US" sz="800" dirty="0">
                <a:solidFill>
                  <a:schemeClr val="tx1">
                    <a:lumMod val="75000"/>
                    <a:lumOff val="25000"/>
                  </a:schemeClr>
                </a:solidFill>
              </a:rPr>
              <a:t>. Child Abuse Review, 22(4), pp.255-267.</a:t>
            </a:r>
          </a:p>
          <a:p>
            <a:pPr indent="-228600">
              <a:lnSpc>
                <a:spcPct val="90000"/>
              </a:lnSpc>
              <a:buFont typeface="Wingdings 3" charset="2"/>
              <a:buChar char=""/>
            </a:pPr>
            <a:r>
              <a:rPr lang="en-US" sz="800" dirty="0">
                <a:solidFill>
                  <a:schemeClr val="tx1">
                    <a:lumMod val="75000"/>
                    <a:lumOff val="25000"/>
                  </a:schemeClr>
                </a:solidFill>
              </a:rPr>
              <a:t>Yates, P. and Allardyce, S., 2021. Sibling sexual abuse: A knowledge and practice overview. Retrieved March, 12, p.2023.</a:t>
            </a:r>
          </a:p>
          <a:p>
            <a:pPr indent="-228600">
              <a:lnSpc>
                <a:spcPct val="90000"/>
              </a:lnSpc>
              <a:buFont typeface="Wingdings 3" charset="2"/>
              <a:buChar char=""/>
            </a:pPr>
            <a:r>
              <a:rPr lang="en-US" sz="800" dirty="0" err="1">
                <a:solidFill>
                  <a:schemeClr val="tx1">
                    <a:lumMod val="75000"/>
                    <a:lumOff val="25000"/>
                  </a:schemeClr>
                </a:solidFill>
              </a:rPr>
              <a:t>Finkelhor</a:t>
            </a:r>
            <a:r>
              <a:rPr lang="en-US" sz="800" dirty="0">
                <a:solidFill>
                  <a:schemeClr val="tx1">
                    <a:lumMod val="75000"/>
                    <a:lumOff val="25000"/>
                  </a:schemeClr>
                </a:solidFill>
              </a:rPr>
              <a:t>, D. et al (2014) </a:t>
            </a:r>
            <a:r>
              <a:rPr lang="en-US" sz="800" u="sng" dirty="0">
                <a:solidFill>
                  <a:schemeClr val="tx1">
                    <a:lumMod val="75000"/>
                    <a:lumOff val="25000"/>
                  </a:schemeClr>
                </a:solidFill>
                <a:hlinkClick r:id="rId4"/>
              </a:rPr>
              <a:t>Youth exposure to violence prevention programs in a national sample.</a:t>
            </a:r>
            <a:r>
              <a:rPr lang="en-US" sz="800" dirty="0">
                <a:solidFill>
                  <a:schemeClr val="tx1">
                    <a:lumMod val="75000"/>
                    <a:lumOff val="25000"/>
                  </a:schemeClr>
                </a:solidFill>
              </a:rPr>
              <a:t> Child Abuse and Neglect. 38 (4): 677-686.</a:t>
            </a:r>
          </a:p>
          <a:p>
            <a:pPr indent="-228600">
              <a:lnSpc>
                <a:spcPct val="90000"/>
              </a:lnSpc>
              <a:buFont typeface="Wingdings 3" charset="2"/>
              <a:buChar char=""/>
            </a:pPr>
            <a:r>
              <a:rPr lang="en-US" sz="800" dirty="0" err="1">
                <a:solidFill>
                  <a:schemeClr val="tx1">
                    <a:lumMod val="75000"/>
                    <a:lumOff val="25000"/>
                  </a:schemeClr>
                </a:solidFill>
              </a:rPr>
              <a:t>Allnock</a:t>
            </a:r>
            <a:r>
              <a:rPr lang="en-US" sz="800" dirty="0">
                <a:solidFill>
                  <a:schemeClr val="tx1">
                    <a:lumMod val="75000"/>
                    <a:lumOff val="25000"/>
                  </a:schemeClr>
                </a:solidFill>
              </a:rPr>
              <a:t>, D. and Miller, P (2013) </a:t>
            </a:r>
            <a:r>
              <a:rPr lang="en-US" sz="800" u="sng" dirty="0">
                <a:solidFill>
                  <a:schemeClr val="tx1">
                    <a:lumMod val="75000"/>
                    <a:lumOff val="25000"/>
                  </a:schemeClr>
                </a:solidFill>
                <a:hlinkClick r:id="rId5" tooltip="No one noticed, no one heard: a study of disclosures of childhood abuse."/>
              </a:rPr>
              <a:t>No one noticed, no one heard: a study of disclosures of childhood abuse.</a:t>
            </a:r>
            <a:r>
              <a:rPr lang="en-US" sz="800" dirty="0">
                <a:solidFill>
                  <a:schemeClr val="tx1">
                    <a:lumMod val="75000"/>
                    <a:lumOff val="25000"/>
                  </a:schemeClr>
                </a:solidFill>
              </a:rPr>
              <a:t> London: NSPCC.</a:t>
            </a:r>
          </a:p>
          <a:p>
            <a:pPr indent="-228600">
              <a:lnSpc>
                <a:spcPct val="90000"/>
              </a:lnSpc>
              <a:buFont typeface="Wingdings 3" charset="2"/>
              <a:buChar char=""/>
            </a:pPr>
            <a:r>
              <a:rPr lang="en-US" sz="800" i="1" dirty="0">
                <a:solidFill>
                  <a:schemeClr val="tx1">
                    <a:lumMod val="75000"/>
                    <a:lumOff val="25000"/>
                  </a:schemeClr>
                </a:solidFill>
              </a:rPr>
              <a:t>Child Sexual Abuse in the Family Environment, JTAI 2020</a:t>
            </a:r>
          </a:p>
          <a:p>
            <a:pPr indent="-228600">
              <a:lnSpc>
                <a:spcPct val="90000"/>
              </a:lnSpc>
              <a:buFont typeface="Wingdings 3" charset="2"/>
              <a:buChar char=""/>
            </a:pPr>
            <a:r>
              <a:rPr lang="en-US" sz="800" i="1" dirty="0">
                <a:solidFill>
                  <a:schemeClr val="tx1">
                    <a:lumMod val="75000"/>
                    <a:lumOff val="25000"/>
                  </a:schemeClr>
                </a:solidFill>
              </a:rPr>
              <a:t>Smart, C. (1999). A history of ambivalence and conflict in the discursive construction of the ‘child </a:t>
            </a:r>
            <a:r>
              <a:rPr lang="en-US" sz="800" i="1" dirty="0" err="1">
                <a:solidFill>
                  <a:schemeClr val="tx1">
                    <a:lumMod val="75000"/>
                    <a:lumOff val="25000"/>
                  </a:schemeClr>
                </a:solidFill>
              </a:rPr>
              <a:t>victim’of</a:t>
            </a:r>
            <a:r>
              <a:rPr lang="en-US" sz="800" i="1" dirty="0">
                <a:solidFill>
                  <a:schemeClr val="tx1">
                    <a:lumMod val="75000"/>
                    <a:lumOff val="25000"/>
                  </a:schemeClr>
                </a:solidFill>
              </a:rPr>
              <a:t> sexual abuse. Social &amp; legal studies, 8(3), 391-409.</a:t>
            </a:r>
          </a:p>
          <a:p>
            <a:pPr indent="-228600">
              <a:lnSpc>
                <a:spcPct val="90000"/>
              </a:lnSpc>
              <a:buFont typeface="Wingdings 3" charset="2"/>
              <a:buChar char=""/>
            </a:pPr>
            <a:r>
              <a:rPr lang="en-US" sz="800" i="1" dirty="0">
                <a:solidFill>
                  <a:schemeClr val="tx1">
                    <a:lumMod val="75000"/>
                    <a:lumOff val="25000"/>
                  </a:schemeClr>
                </a:solidFill>
              </a:rPr>
              <a:t>Tartari, M. (2014). The ambivalent child. Sexual abuse and representations of childhood in the media and social arenas. Interdisciplinary Journal of Family Studies, 19(1).</a:t>
            </a:r>
          </a:p>
          <a:p>
            <a:pPr indent="-228600">
              <a:lnSpc>
                <a:spcPct val="90000"/>
              </a:lnSpc>
              <a:buFont typeface="Wingdings 3" charset="2"/>
              <a:buChar char=""/>
            </a:pPr>
            <a:r>
              <a:rPr lang="en-US" sz="800" dirty="0">
                <a:solidFill>
                  <a:schemeClr val="tx1">
                    <a:lumMod val="75000"/>
                    <a:lumOff val="25000"/>
                  </a:schemeClr>
                </a:solidFill>
              </a:rPr>
              <a:t>Child Sexual Abuse Response Pathway | CSA Centre. (2023, December 11). CSA Centre. https://www.csacentre.org.uk/child-sexual-abuse-response-pathway/</a:t>
            </a:r>
          </a:p>
          <a:p>
            <a:pPr indent="-228600">
              <a:lnSpc>
                <a:spcPct val="90000"/>
              </a:lnSpc>
              <a:buFont typeface="Wingdings 3" charset="2"/>
              <a:buChar char=""/>
            </a:pPr>
            <a:r>
              <a:rPr lang="en-US" sz="800" dirty="0">
                <a:solidFill>
                  <a:schemeClr val="tx1">
                    <a:lumMod val="75000"/>
                    <a:lumOff val="25000"/>
                  </a:schemeClr>
                </a:solidFill>
              </a:rPr>
              <a:t>NSPCC website updated 2024 (National Society for the Prevention of Cruelty to Children)</a:t>
            </a:r>
          </a:p>
          <a:p>
            <a:pPr indent="-228600">
              <a:lnSpc>
                <a:spcPct val="90000"/>
              </a:lnSpc>
              <a:buFont typeface="Wingdings 3" charset="2"/>
              <a:buChar char=""/>
            </a:pPr>
            <a:r>
              <a:rPr lang="en-US" sz="800" dirty="0">
                <a:solidFill>
                  <a:schemeClr val="tx1">
                    <a:lumMod val="75000"/>
                    <a:lumOff val="25000"/>
                  </a:schemeClr>
                </a:solidFill>
              </a:rPr>
              <a:t>NICE Guidelines - Child maltreatment - recognition and management, May 2024 (National Institute for Health and Care Excellence)</a:t>
            </a:r>
          </a:p>
          <a:p>
            <a:pPr indent="-228600">
              <a:lnSpc>
                <a:spcPct val="90000"/>
              </a:lnSpc>
              <a:buFont typeface="Wingdings 3" charset="2"/>
              <a:buChar char=""/>
            </a:pPr>
            <a:r>
              <a:rPr lang="en-US" sz="800" dirty="0">
                <a:solidFill>
                  <a:schemeClr val="tx1">
                    <a:lumMod val="75000"/>
                    <a:lumOff val="25000"/>
                  </a:schemeClr>
                </a:solidFill>
              </a:rPr>
              <a:t>Remen RN. Kitchen Table Wisdom: Stories That Heal. New York, New York: Penguin; 199</a:t>
            </a:r>
          </a:p>
          <a:p>
            <a:pPr indent="-228600">
              <a:lnSpc>
                <a:spcPct val="90000"/>
              </a:lnSpc>
              <a:buFont typeface="Wingdings 3" charset="2"/>
              <a:buChar char=""/>
            </a:pPr>
            <a:r>
              <a:rPr lang="en-US" sz="800" dirty="0">
                <a:solidFill>
                  <a:schemeClr val="tx1">
                    <a:lumMod val="75000"/>
                    <a:lumOff val="25000"/>
                  </a:schemeClr>
                </a:solidFill>
              </a:rPr>
              <a:t>Skuse, T., &amp; Matthew, J. (2015). The trauma recovery model: Sequencing youth justice interventions for young people with complex needs. Prison Service Journal, 220, 16-25.</a:t>
            </a:r>
          </a:p>
          <a:p>
            <a:pPr indent="-228600">
              <a:lnSpc>
                <a:spcPct val="90000"/>
              </a:lnSpc>
              <a:buFont typeface="Wingdings 3" charset="2"/>
              <a:buChar char=""/>
            </a:pPr>
            <a:r>
              <a:rPr lang="en-US" sz="800" dirty="0">
                <a:solidFill>
                  <a:schemeClr val="tx1">
                    <a:lumMod val="75000"/>
                    <a:lumOff val="25000"/>
                  </a:schemeClr>
                </a:solidFill>
              </a:rPr>
              <a:t>Smith, H. A., Markovic, N., Danielson, M. E., Matthews, A., Youk, A., Talbott, E. O., ... &amp; Hughes, T. (2010). Sexual abuse, sexual orientation, and obesity in women. Journal of women's health, 19(8), 1525-1532.</a:t>
            </a:r>
          </a:p>
          <a:p>
            <a:pPr indent="-228600">
              <a:lnSpc>
                <a:spcPct val="90000"/>
              </a:lnSpc>
              <a:buFont typeface="Wingdings 3" charset="2"/>
              <a:buChar char=""/>
            </a:pPr>
            <a:r>
              <a:rPr lang="en-US" sz="800" dirty="0">
                <a:solidFill>
                  <a:schemeClr val="tx1">
                    <a:lumMod val="75000"/>
                    <a:lumOff val="25000"/>
                  </a:schemeClr>
                </a:solidFill>
              </a:rPr>
              <a:t>Crown Prosecution Service (2022) </a:t>
            </a:r>
            <a:r>
              <a:rPr lang="en-US" sz="800" i="1" dirty="0">
                <a:solidFill>
                  <a:schemeClr val="tx1">
                    <a:lumMod val="75000"/>
                    <a:lumOff val="25000"/>
                  </a:schemeClr>
                </a:solidFill>
              </a:rPr>
              <a:t>Rape and Sexual Offences – Chapter 7: Key Legislation and Offences. </a:t>
            </a:r>
            <a:r>
              <a:rPr lang="en-US" sz="800" dirty="0">
                <a:solidFill>
                  <a:schemeClr val="tx1">
                    <a:lumMod val="75000"/>
                    <a:lumOff val="25000"/>
                  </a:schemeClr>
                </a:solidFill>
              </a:rPr>
              <a:t>London: CPS.</a:t>
            </a:r>
          </a:p>
        </p:txBody>
      </p:sp>
      <p:sp>
        <p:nvSpPr>
          <p:cNvPr id="26" name="Isosceles Triangle 25">
            <a:extLst>
              <a:ext uri="{FF2B5EF4-FFF2-40B4-BE49-F238E27FC236}">
                <a16:creationId xmlns:a16="http://schemas.microsoft.com/office/drawing/2014/main" id="{F10FD715-4DCE-4779-B634-EC78315EA21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11364139" y="0"/>
            <a:ext cx="842596" cy="4616289"/>
          </a:xfrm>
          <a:prstGeom prst="triangle">
            <a:avLst>
              <a:gd name="adj" fmla="val 100000"/>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Tree>
    <p:extLst>
      <p:ext uri="{BB962C8B-B14F-4D97-AF65-F5344CB8AC3E}">
        <p14:creationId xmlns:p14="http://schemas.microsoft.com/office/powerpoint/2010/main" val="24514792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1353F689-2E51-BF4F-AE47-7CEB7CC4C52A}"/>
              </a:ext>
            </a:extLst>
          </p:cNvPr>
          <p:cNvSpPr>
            <a:spLocks noGrp="1"/>
          </p:cNvSpPr>
          <p:nvPr>
            <p:ph type="title"/>
          </p:nvPr>
        </p:nvSpPr>
        <p:spPr>
          <a:xfrm>
            <a:off x="5533694" y="5059192"/>
            <a:ext cx="5858184" cy="1160633"/>
          </a:xfrm>
        </p:spPr>
        <p:txBody>
          <a:bodyPr vert="horz" lIns="91440" tIns="45720" rIns="91440" bIns="45720" rtlCol="0" anchor="t">
            <a:normAutofit/>
          </a:bodyPr>
          <a:lstStyle/>
          <a:p>
            <a:pPr algn="r"/>
            <a:r>
              <a:rPr lang="en-US" sz="3700" kern="1200" dirty="0">
                <a:solidFill>
                  <a:schemeClr val="tx2"/>
                </a:solidFill>
                <a:latin typeface="+mj-lt"/>
                <a:ea typeface="+mj-ea"/>
                <a:cs typeface="+mj-cs"/>
              </a:rPr>
              <a:t>Self-Care and Safety </a:t>
            </a:r>
          </a:p>
        </p:txBody>
      </p:sp>
      <p:pic>
        <p:nvPicPr>
          <p:cNvPr id="9" name="Picture 16">
            <a:extLst>
              <a:ext uri="{FF2B5EF4-FFF2-40B4-BE49-F238E27FC236}">
                <a16:creationId xmlns:a16="http://schemas.microsoft.com/office/drawing/2014/main" id="{C597AEC3-0F93-CF5C-2E34-B5327C35D04E}"/>
              </a:ext>
            </a:extLst>
          </p:cNvPr>
          <p:cNvPicPr>
            <a:picLocks noChangeAspect="1" noChangeArrowheads="1"/>
          </p:cNvPicPr>
          <p:nvPr/>
        </p:nvPicPr>
        <p:blipFill rotWithShape="1">
          <a:blip r:embed="rId3">
            <a:alphaModFix/>
          </a:blip>
          <a:srcRect l="18308" r="11388"/>
          <a:stretch/>
        </p:blipFill>
        <p:spPr bwMode="auto">
          <a:xfrm>
            <a:off x="1" y="1326931"/>
            <a:ext cx="5190767" cy="5530385"/>
          </a:xfrm>
          <a:custGeom>
            <a:avLst/>
            <a:gdLst/>
            <a:ahLst/>
            <a:cxnLst/>
            <a:rect l="l" t="t" r="r" b="b"/>
            <a:pathLst>
              <a:path w="5190767" h="5530385">
                <a:moveTo>
                  <a:pt x="1986067" y="0"/>
                </a:moveTo>
                <a:cubicBezTo>
                  <a:pt x="3755974" y="0"/>
                  <a:pt x="5190767" y="1434794"/>
                  <a:pt x="5190767" y="3204701"/>
                </a:cubicBezTo>
                <a:cubicBezTo>
                  <a:pt x="5190767" y="4089655"/>
                  <a:pt x="4832069" y="4890830"/>
                  <a:pt x="4252132" y="5470767"/>
                </a:cubicBezTo>
                <a:lnTo>
                  <a:pt x="4186536" y="5530385"/>
                </a:lnTo>
                <a:lnTo>
                  <a:pt x="0" y="5530385"/>
                </a:lnTo>
                <a:lnTo>
                  <a:pt x="0" y="692598"/>
                </a:lnTo>
                <a:lnTo>
                  <a:pt x="194287" y="547313"/>
                </a:lnTo>
                <a:cubicBezTo>
                  <a:pt x="705761" y="201768"/>
                  <a:pt x="1322351" y="0"/>
                  <a:pt x="1986067" y="0"/>
                </a:cubicBezTo>
                <a:close/>
              </a:path>
            </a:pathLst>
          </a:custGeom>
          <a:noFill/>
          <a:effectLst>
            <a:softEdge rad="0"/>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2" name="Picture 11">
            <a:hlinkClick r:id="rId4"/>
            <a:extLst>
              <a:ext uri="{FF2B5EF4-FFF2-40B4-BE49-F238E27FC236}">
                <a16:creationId xmlns:a16="http://schemas.microsoft.com/office/drawing/2014/main" id="{6D120401-6BB6-2D49-F6F8-446E0FCEF9A6}"/>
              </a:ext>
            </a:extLst>
          </p:cNvPr>
          <p:cNvPicPr>
            <a:picLocks noChangeAspect="1" noChangeArrowheads="1"/>
          </p:cNvPicPr>
          <p:nvPr/>
        </p:nvPicPr>
        <p:blipFill rotWithShape="1">
          <a:blip r:embed="rId5">
            <a:alphaModFix/>
          </a:blip>
          <a:srcRect l="18914" r="18725" b="-28"/>
          <a:stretch/>
        </p:blipFill>
        <p:spPr bwMode="auto">
          <a:xfrm>
            <a:off x="4074406" y="1"/>
            <a:ext cx="3975445" cy="3189088"/>
          </a:xfrm>
          <a:custGeom>
            <a:avLst/>
            <a:gdLst/>
            <a:ahLst/>
            <a:cxnLst/>
            <a:rect l="l" t="t" r="r" b="b"/>
            <a:pathLst>
              <a:path w="4215670" h="3381796">
                <a:moveTo>
                  <a:pt x="431362" y="0"/>
                </a:moveTo>
                <a:lnTo>
                  <a:pt x="3784309" y="0"/>
                </a:lnTo>
                <a:lnTo>
                  <a:pt x="3855685" y="95451"/>
                </a:lnTo>
                <a:cubicBezTo>
                  <a:pt x="4082961" y="431863"/>
                  <a:pt x="4215670" y="837414"/>
                  <a:pt x="4215670" y="1273961"/>
                </a:cubicBezTo>
                <a:cubicBezTo>
                  <a:pt x="4215670" y="2438087"/>
                  <a:pt x="3271960" y="3381796"/>
                  <a:pt x="2107836" y="3381796"/>
                </a:cubicBezTo>
                <a:cubicBezTo>
                  <a:pt x="943711" y="3381796"/>
                  <a:pt x="0" y="2438087"/>
                  <a:pt x="0" y="1273961"/>
                </a:cubicBezTo>
                <a:cubicBezTo>
                  <a:pt x="0" y="837414"/>
                  <a:pt x="132710" y="431863"/>
                  <a:pt x="359986" y="95451"/>
                </a:cubicBezTo>
                <a:close/>
              </a:path>
            </a:pathLst>
          </a:custGeom>
          <a:noFill/>
          <a:effectLst>
            <a:softEdge rad="0"/>
          </a:effectLst>
          <a:extLst>
            <a:ext uri="{909E8E84-426E-40DD-AFC4-6F175D3DCCD1}">
              <a14:hiddenFill xmlns:a14="http://schemas.microsoft.com/office/drawing/2010/main">
                <a:solidFill>
                  <a:srgbClr val="FFFFFF"/>
                </a:solidFill>
              </a14:hiddenFill>
            </a:ext>
          </a:extLst>
        </p:spPr>
      </p:pic>
      <p:pic>
        <p:nvPicPr>
          <p:cNvPr id="13" name="Picture 6">
            <a:hlinkClick r:id="rId6"/>
            <a:extLst>
              <a:ext uri="{FF2B5EF4-FFF2-40B4-BE49-F238E27FC236}">
                <a16:creationId xmlns:a16="http://schemas.microsoft.com/office/drawing/2014/main" id="{3BFACD99-4A62-3683-5839-93CC0925ACFE}"/>
              </a:ext>
            </a:extLst>
          </p:cNvPr>
          <p:cNvPicPr>
            <a:picLocks noChangeAspect="1" noChangeArrowheads="1"/>
          </p:cNvPicPr>
          <p:nvPr/>
        </p:nvPicPr>
        <p:blipFill rotWithShape="1">
          <a:blip r:embed="rId7">
            <a:alphaModFix/>
          </a:blip>
          <a:srcRect l="1480" r="-3" b="-3"/>
          <a:stretch/>
        </p:blipFill>
        <p:spPr bwMode="auto">
          <a:xfrm>
            <a:off x="8236424" y="1"/>
            <a:ext cx="3955576" cy="4015007"/>
          </a:xfrm>
          <a:custGeom>
            <a:avLst/>
            <a:gdLst/>
            <a:ahLst/>
            <a:cxnLst/>
            <a:rect l="l" t="t" r="r" b="b"/>
            <a:pathLst>
              <a:path w="4184139" h="4247004">
                <a:moveTo>
                  <a:pt x="807468" y="0"/>
                </a:moveTo>
                <a:lnTo>
                  <a:pt x="4068803" y="0"/>
                </a:lnTo>
                <a:lnTo>
                  <a:pt x="4162158" y="84846"/>
                </a:lnTo>
                <a:lnTo>
                  <a:pt x="4184139" y="109032"/>
                </a:lnTo>
                <a:lnTo>
                  <a:pt x="4184139" y="3508705"/>
                </a:lnTo>
                <a:lnTo>
                  <a:pt x="4162158" y="3532891"/>
                </a:lnTo>
                <a:cubicBezTo>
                  <a:pt x="3720942" y="3974107"/>
                  <a:pt x="3111408" y="4247004"/>
                  <a:pt x="2438135" y="4247004"/>
                </a:cubicBezTo>
                <a:cubicBezTo>
                  <a:pt x="1091590" y="4247004"/>
                  <a:pt x="0" y="3155414"/>
                  <a:pt x="0" y="1808869"/>
                </a:cubicBezTo>
                <a:cubicBezTo>
                  <a:pt x="0" y="1135596"/>
                  <a:pt x="272898" y="526062"/>
                  <a:pt x="714113" y="84846"/>
                </a:cubicBezTo>
                <a:close/>
              </a:path>
            </a:pathLst>
          </a:custGeom>
          <a:noFill/>
          <a:effectLst>
            <a:softEdge rad="0"/>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12460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3"/>
                                        </p:tgtEl>
                                        <p:attrNameLst>
                                          <p:attrName>style.visibility</p:attrName>
                                        </p:attrNameLst>
                                      </p:cBhvr>
                                      <p:to>
                                        <p:strVal val="visible"/>
                                      </p:to>
                                    </p:set>
                                    <p:animEffect transition="in" filter="fade">
                                      <p:cBhvr>
                                        <p:cTn id="7" dur="7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09EA7EA7-74F5-4EE2-8E3D-1A10308259D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9" name="Straight Connector 8">
              <a:extLst>
                <a:ext uri="{FF2B5EF4-FFF2-40B4-BE49-F238E27FC236}">
                  <a16:creationId xmlns:a16="http://schemas.microsoft.com/office/drawing/2014/main" id="{A5CE79B5-7EE4-424D-AD14-5DEFB61B85C8}"/>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33" name="Straight Connector 32">
              <a:extLst>
                <a:ext uri="{FF2B5EF4-FFF2-40B4-BE49-F238E27FC236}">
                  <a16:creationId xmlns:a16="http://schemas.microsoft.com/office/drawing/2014/main" id="{696C926F-F999-44BA-8D86-9EAB51D65010}"/>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35" name="Rectangle 23">
              <a:extLst>
                <a:ext uri="{FF2B5EF4-FFF2-40B4-BE49-F238E27FC236}">
                  <a16:creationId xmlns:a16="http://schemas.microsoft.com/office/drawing/2014/main" id="{248745E7-0AF0-48F9-8E58-2673FC5F4FD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37" name="Rectangle 25">
              <a:extLst>
                <a:ext uri="{FF2B5EF4-FFF2-40B4-BE49-F238E27FC236}">
                  <a16:creationId xmlns:a16="http://schemas.microsoft.com/office/drawing/2014/main" id="{9715E81A-D2E0-4431-9370-4E4A9ECA7F9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39" name="Isosceles Triangle 38">
              <a:extLst>
                <a:ext uri="{FF2B5EF4-FFF2-40B4-BE49-F238E27FC236}">
                  <a16:creationId xmlns:a16="http://schemas.microsoft.com/office/drawing/2014/main" id="{CEDB37A9-282D-4DDB-85AD-B2090A82531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40" name="Rectangle 27">
              <a:extLst>
                <a:ext uri="{FF2B5EF4-FFF2-40B4-BE49-F238E27FC236}">
                  <a16:creationId xmlns:a16="http://schemas.microsoft.com/office/drawing/2014/main" id="{533D5933-7F91-4F5E-BC31-42FD0E2D8DE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41" name="Rectangle 28">
              <a:extLst>
                <a:ext uri="{FF2B5EF4-FFF2-40B4-BE49-F238E27FC236}">
                  <a16:creationId xmlns:a16="http://schemas.microsoft.com/office/drawing/2014/main" id="{37ADDF68-C9BE-46EA-83DE-2C07DD83960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42" name="Rectangle 29">
              <a:extLst>
                <a:ext uri="{FF2B5EF4-FFF2-40B4-BE49-F238E27FC236}">
                  <a16:creationId xmlns:a16="http://schemas.microsoft.com/office/drawing/2014/main" id="{10D67396-BABD-48A8-A892-CCB5095FA42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43" name="Isosceles Triangle 42">
              <a:extLst>
                <a:ext uri="{FF2B5EF4-FFF2-40B4-BE49-F238E27FC236}">
                  <a16:creationId xmlns:a16="http://schemas.microsoft.com/office/drawing/2014/main" id="{626DA82A-72C2-4DF6-9CF0-0D1F6B96B52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44" name="Isosceles Triangle 43">
              <a:extLst>
                <a:ext uri="{FF2B5EF4-FFF2-40B4-BE49-F238E27FC236}">
                  <a16:creationId xmlns:a16="http://schemas.microsoft.com/office/drawing/2014/main" id="{8EE6DC63-4380-4BE0-A68A-8F01162BD19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grpSp>
      <p:sp useBgFill="1">
        <p:nvSpPr>
          <p:cNvPr id="45" name="Rectangle 44">
            <a:extLst>
              <a:ext uri="{FF2B5EF4-FFF2-40B4-BE49-F238E27FC236}">
                <a16:creationId xmlns:a16="http://schemas.microsoft.com/office/drawing/2014/main" id="{A65AC7D1-EAA9-48F5-B509-60A7F50BF70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useBgFill="1">
        <p:nvSpPr>
          <p:cNvPr id="46" name="Rectangle 45">
            <a:extLst>
              <a:ext uri="{FF2B5EF4-FFF2-40B4-BE49-F238E27FC236}">
                <a16:creationId xmlns:a16="http://schemas.microsoft.com/office/drawing/2014/main" id="{D6320AF9-619A-4175-865B-5663E1AEF4C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7" name="Straight Connector 46">
            <a:extLst>
              <a:ext uri="{FF2B5EF4-FFF2-40B4-BE49-F238E27FC236}">
                <a16:creationId xmlns:a16="http://schemas.microsoft.com/office/drawing/2014/main" id="{063B6EC6-D752-4EE7-908B-F8F19E8C7FE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3953376" y="0"/>
            <a:ext cx="1219200" cy="6858000"/>
          </a:xfrm>
          <a:prstGeom prst="line">
            <a:avLst/>
          </a:prstGeom>
          <a:ln w="9525">
            <a:solidFill>
              <a:schemeClr val="accent1">
                <a:lumMod val="75000"/>
              </a:schemeClr>
            </a:solidFill>
          </a:ln>
        </p:spPr>
        <p:style>
          <a:lnRef idx="2">
            <a:schemeClr val="accent1"/>
          </a:lnRef>
          <a:fillRef idx="0">
            <a:schemeClr val="accent1"/>
          </a:fillRef>
          <a:effectRef idx="1">
            <a:schemeClr val="accent1"/>
          </a:effectRef>
          <a:fontRef idx="minor">
            <a:schemeClr val="tx1"/>
          </a:fontRef>
        </p:style>
      </p:cxnSp>
      <p:cxnSp>
        <p:nvCxnSpPr>
          <p:cNvPr id="48" name="Straight Connector 47">
            <a:extLst>
              <a:ext uri="{FF2B5EF4-FFF2-40B4-BE49-F238E27FC236}">
                <a16:creationId xmlns:a16="http://schemas.microsoft.com/office/drawing/2014/main" id="{EFECD4E8-AD3E-4228-82A2-9461958EA94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2133042" y="3681413"/>
            <a:ext cx="4763558" cy="3176587"/>
          </a:xfrm>
          <a:prstGeom prst="line">
            <a:avLst/>
          </a:prstGeom>
          <a:ln w="9525">
            <a:solidFill>
              <a:schemeClr val="tx1">
                <a:lumMod val="50000"/>
                <a:lumOff val="50000"/>
                <a:alpha val="80000"/>
              </a:schemeClr>
            </a:solidFill>
          </a:ln>
        </p:spPr>
        <p:style>
          <a:lnRef idx="2">
            <a:schemeClr val="accent1"/>
          </a:lnRef>
          <a:fillRef idx="0">
            <a:schemeClr val="accent1"/>
          </a:fillRef>
          <a:effectRef idx="1">
            <a:schemeClr val="accent1"/>
          </a:effectRef>
          <a:fontRef idx="minor">
            <a:schemeClr val="tx1"/>
          </a:fontRef>
        </p:style>
      </p:cxnSp>
      <p:sp>
        <p:nvSpPr>
          <p:cNvPr id="49" name="Rectangle 23">
            <a:extLst>
              <a:ext uri="{FF2B5EF4-FFF2-40B4-BE49-F238E27FC236}">
                <a16:creationId xmlns:a16="http://schemas.microsoft.com/office/drawing/2014/main" id="{7E018740-5C2B-4A41-AC1A-7E68D1EC195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324631"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50" name="Rectangle 25">
            <a:extLst>
              <a:ext uri="{FF2B5EF4-FFF2-40B4-BE49-F238E27FC236}">
                <a16:creationId xmlns:a16="http://schemas.microsoft.com/office/drawing/2014/main" id="{166F75A4-C475-4941-8EE2-B80A06A2C1B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746597"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32" name="Isosceles Triangle 31">
            <a:extLst>
              <a:ext uri="{FF2B5EF4-FFF2-40B4-BE49-F238E27FC236}">
                <a16:creationId xmlns:a16="http://schemas.microsoft.com/office/drawing/2014/main" id="{A032553A-72E8-4B0D-8405-FF9771C9AF0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75488"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34" name="Rectangle 27">
            <a:extLst>
              <a:ext uri="{FF2B5EF4-FFF2-40B4-BE49-F238E27FC236}">
                <a16:creationId xmlns:a16="http://schemas.microsoft.com/office/drawing/2014/main" id="{765800AC-C3B9-498E-87BC-29FAE4C76B2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77655"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36" name="Isosceles Triangle 35">
            <a:extLst>
              <a:ext uri="{FF2B5EF4-FFF2-40B4-BE49-F238E27FC236}">
                <a16:creationId xmlns:a16="http://schemas.microsoft.com/office/drawing/2014/main" id="{1F9D6ACB-2FF4-49F9-978A-E0D5327FC6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14821"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2" name="Title 1">
            <a:extLst>
              <a:ext uri="{FF2B5EF4-FFF2-40B4-BE49-F238E27FC236}">
                <a16:creationId xmlns:a16="http://schemas.microsoft.com/office/drawing/2014/main" id="{B64550A6-22A2-C260-588F-F134CB43031F}"/>
              </a:ext>
            </a:extLst>
          </p:cNvPr>
          <p:cNvSpPr>
            <a:spLocks noGrp="1"/>
          </p:cNvSpPr>
          <p:nvPr>
            <p:ph type="title"/>
          </p:nvPr>
        </p:nvSpPr>
        <p:spPr>
          <a:xfrm>
            <a:off x="677334" y="609600"/>
            <a:ext cx="3843375" cy="5175624"/>
          </a:xfrm>
        </p:spPr>
        <p:txBody>
          <a:bodyPr vert="horz" lIns="91440" tIns="45720" rIns="91440" bIns="45720" rtlCol="0" anchor="ctr">
            <a:normAutofit/>
          </a:bodyPr>
          <a:lstStyle/>
          <a:p>
            <a:r>
              <a:rPr lang="en-US" sz="3600">
                <a:solidFill>
                  <a:schemeClr val="tx1">
                    <a:lumMod val="85000"/>
                    <a:lumOff val="15000"/>
                  </a:schemeClr>
                </a:solidFill>
              </a:rPr>
              <a:t>What is Sexual Abuse?</a:t>
            </a:r>
            <a:endParaRPr lang="en-US" sz="3600" spc="-120">
              <a:solidFill>
                <a:schemeClr val="tx1">
                  <a:lumMod val="85000"/>
                  <a:lumOff val="15000"/>
                </a:schemeClr>
              </a:solidFill>
            </a:endParaRPr>
          </a:p>
        </p:txBody>
      </p:sp>
      <p:sp>
        <p:nvSpPr>
          <p:cNvPr id="38" name="Freeform: Shape 37">
            <a:extLst>
              <a:ext uri="{FF2B5EF4-FFF2-40B4-BE49-F238E27FC236}">
                <a16:creationId xmlns:a16="http://schemas.microsoft.com/office/drawing/2014/main" id="{142BFA2A-77A0-4F60-A32A-685681C848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082154" y="-8467"/>
            <a:ext cx="7109846" cy="6866467"/>
          </a:xfrm>
          <a:custGeom>
            <a:avLst/>
            <a:gdLst>
              <a:gd name="connsiteX0" fmla="*/ 0 w 7109846"/>
              <a:gd name="connsiteY0" fmla="*/ 0 h 6866467"/>
              <a:gd name="connsiteX1" fmla="*/ 1249825 w 7109846"/>
              <a:gd name="connsiteY1" fmla="*/ 0 h 6866467"/>
              <a:gd name="connsiteX2" fmla="*/ 1249825 w 7109846"/>
              <a:gd name="connsiteY2" fmla="*/ 8467 h 6866467"/>
              <a:gd name="connsiteX3" fmla="*/ 7109846 w 7109846"/>
              <a:gd name="connsiteY3" fmla="*/ 8467 h 6866467"/>
              <a:gd name="connsiteX4" fmla="*/ 7109846 w 7109846"/>
              <a:gd name="connsiteY4" fmla="*/ 6866467 h 6866467"/>
              <a:gd name="connsiteX5" fmla="*/ 1249825 w 7109846"/>
              <a:gd name="connsiteY5" fmla="*/ 6866467 h 6866467"/>
              <a:gd name="connsiteX6" fmla="*/ 1109382 w 7109846"/>
              <a:gd name="connsiteY6" fmla="*/ 6866467 h 68664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109846" h="6866467">
                <a:moveTo>
                  <a:pt x="0" y="0"/>
                </a:moveTo>
                <a:lnTo>
                  <a:pt x="1249825" y="0"/>
                </a:lnTo>
                <a:lnTo>
                  <a:pt x="1249825" y="8467"/>
                </a:lnTo>
                <a:lnTo>
                  <a:pt x="7109846" y="8467"/>
                </a:lnTo>
                <a:lnTo>
                  <a:pt x="7109846" y="6866467"/>
                </a:lnTo>
                <a:lnTo>
                  <a:pt x="1249825" y="6866467"/>
                </a:lnTo>
                <a:lnTo>
                  <a:pt x="1109382" y="6866467"/>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Content Placeholder 4">
            <a:extLst>
              <a:ext uri="{FF2B5EF4-FFF2-40B4-BE49-F238E27FC236}">
                <a16:creationId xmlns:a16="http://schemas.microsoft.com/office/drawing/2014/main" id="{6F57BE42-B2BD-F0CA-485D-D414F8B73006}"/>
              </a:ext>
            </a:extLst>
          </p:cNvPr>
          <p:cNvSpPr txBox="1">
            <a:spLocks/>
          </p:cNvSpPr>
          <p:nvPr/>
        </p:nvSpPr>
        <p:spPr>
          <a:xfrm>
            <a:off x="6116084" y="609601"/>
            <a:ext cx="5511296" cy="5175624"/>
          </a:xfrm>
          <a:prstGeom prst="rect">
            <a:avLst/>
          </a:prstGeom>
        </p:spPr>
        <p:txBody>
          <a:bodyPr vert="horz" lIns="91440" tIns="45720" rIns="91440" bIns="45720" rtlCol="0"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defTabSz="457200">
              <a:buClr>
                <a:schemeClr val="accent1"/>
              </a:buClr>
              <a:buSzPct val="80000"/>
              <a:buFont typeface="Wingdings 3" charset="2"/>
              <a:buChar char=""/>
            </a:pPr>
            <a:r>
              <a:rPr lang="en-US" sz="1800">
                <a:solidFill>
                  <a:srgbClr val="FFFFFF"/>
                </a:solidFill>
              </a:rPr>
              <a:t>“When a child or young person is sexually abused, they're forced, tricked or manipulated into sexual activities. They might not understand that what's happening is abuse or that it's wrong for the abuser to do this to them. They might be afraid to tell someone or behave as though this is normal for them to experience, both are valid for the child to be displaying. Sexual abuse can happen anywhere – and it can happen in person or online.” – </a:t>
            </a:r>
            <a:r>
              <a:rPr lang="en-US" sz="1800" i="1">
                <a:solidFill>
                  <a:srgbClr val="FFFFFF"/>
                </a:solidFill>
              </a:rPr>
              <a:t>NSPCC website updated 2024 (National Society for the Prevention of Cruelty to Children)</a:t>
            </a:r>
            <a:br>
              <a:rPr lang="en-US" sz="1800">
                <a:solidFill>
                  <a:srgbClr val="FFFFFF"/>
                </a:solidFill>
              </a:rPr>
            </a:br>
            <a:br>
              <a:rPr lang="en-US" sz="1800">
                <a:solidFill>
                  <a:srgbClr val="FFFFFF"/>
                </a:solidFill>
              </a:rPr>
            </a:br>
            <a:r>
              <a:rPr lang="en-US" sz="1800">
                <a:solidFill>
                  <a:srgbClr val="FFFFFF"/>
                </a:solidFill>
              </a:rPr>
              <a:t>“Sexual abuse involves forcing or tempting a child to take part in sexual activities” – </a:t>
            </a:r>
            <a:r>
              <a:rPr lang="en-US" sz="1800" i="1">
                <a:solidFill>
                  <a:srgbClr val="FFFFFF"/>
                </a:solidFill>
              </a:rPr>
              <a:t>NICE Guidelines - Child maltreatment - recognition and management, May 2024 (National Institute for Health and Care Excellence)</a:t>
            </a:r>
            <a:br>
              <a:rPr lang="en-US" sz="1800">
                <a:solidFill>
                  <a:srgbClr val="FFFFFF"/>
                </a:solidFill>
              </a:rPr>
            </a:br>
            <a:br>
              <a:rPr lang="en-US" sz="1800">
                <a:solidFill>
                  <a:srgbClr val="FFFFFF"/>
                </a:solidFill>
              </a:rPr>
            </a:br>
            <a:endParaRPr lang="en-US" sz="1800">
              <a:solidFill>
                <a:srgbClr val="FFFFFF"/>
              </a:solidFill>
            </a:endParaRPr>
          </a:p>
          <a:p>
            <a:pPr defTabSz="457200">
              <a:buClr>
                <a:schemeClr val="accent1"/>
              </a:buClr>
              <a:buSzPct val="80000"/>
              <a:buFont typeface="Wingdings 3" charset="2"/>
              <a:buChar char=""/>
            </a:pPr>
            <a:endParaRPr lang="en-US" sz="1800">
              <a:solidFill>
                <a:srgbClr val="FFFFFF"/>
              </a:solidFill>
            </a:endParaRPr>
          </a:p>
        </p:txBody>
      </p:sp>
    </p:spTree>
    <p:extLst>
      <p:ext uri="{BB962C8B-B14F-4D97-AF65-F5344CB8AC3E}">
        <p14:creationId xmlns:p14="http://schemas.microsoft.com/office/powerpoint/2010/main" val="3507409707"/>
      </p:ext>
    </p:extLst>
  </p:cSld>
  <p:clrMapOvr>
    <a:overrideClrMapping bg1="dk1" tx1="lt1" bg2="dk2" tx2="lt2" accent1="accent1" accent2="accent2" accent3="accent3" accent4="accent4" accent5="accent5" accent6="accent6" hlink="hlink" folHlink="folHlink"/>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8AD6FCBF-9CA0-47A1-8E71-5E5E4256FB66}"/>
            </a:ext>
          </a:extLst>
        </p:cNvPr>
        <p:cNvGrpSpPr/>
        <p:nvPr/>
      </p:nvGrpSpPr>
      <p:grpSpPr>
        <a:xfrm>
          <a:off x="0" y="0"/>
          <a:ext cx="0" cy="0"/>
          <a:chOff x="0" y="0"/>
          <a:chExt cx="0" cy="0"/>
        </a:xfrm>
      </p:grpSpPr>
      <p:grpSp>
        <p:nvGrpSpPr>
          <p:cNvPr id="9" name="Group 8">
            <a:extLst>
              <a:ext uri="{FF2B5EF4-FFF2-40B4-BE49-F238E27FC236}">
                <a16:creationId xmlns:a16="http://schemas.microsoft.com/office/drawing/2014/main" id="{09EA7EA7-74F5-4EE2-8E3D-1A10308259D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A5CE79B5-7EE4-424D-AD14-5DEFB61B85C8}"/>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696C926F-F999-44BA-8D86-9EAB51D65010}"/>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248745E7-0AF0-48F9-8E58-2673FC5F4FD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13" name="Rectangle 25">
              <a:extLst>
                <a:ext uri="{FF2B5EF4-FFF2-40B4-BE49-F238E27FC236}">
                  <a16:creationId xmlns:a16="http://schemas.microsoft.com/office/drawing/2014/main" id="{9715E81A-D2E0-4431-9370-4E4A9ECA7F9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14" name="Isosceles Triangle 13">
              <a:extLst>
                <a:ext uri="{FF2B5EF4-FFF2-40B4-BE49-F238E27FC236}">
                  <a16:creationId xmlns:a16="http://schemas.microsoft.com/office/drawing/2014/main" id="{CEDB37A9-282D-4DDB-85AD-B2090A82531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15" name="Rectangle 27">
              <a:extLst>
                <a:ext uri="{FF2B5EF4-FFF2-40B4-BE49-F238E27FC236}">
                  <a16:creationId xmlns:a16="http://schemas.microsoft.com/office/drawing/2014/main" id="{533D5933-7F91-4F5E-BC31-42FD0E2D8DE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16" name="Rectangle 28">
              <a:extLst>
                <a:ext uri="{FF2B5EF4-FFF2-40B4-BE49-F238E27FC236}">
                  <a16:creationId xmlns:a16="http://schemas.microsoft.com/office/drawing/2014/main" id="{37ADDF68-C9BE-46EA-83DE-2C07DD83960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17" name="Rectangle 29">
              <a:extLst>
                <a:ext uri="{FF2B5EF4-FFF2-40B4-BE49-F238E27FC236}">
                  <a16:creationId xmlns:a16="http://schemas.microsoft.com/office/drawing/2014/main" id="{10D67396-BABD-48A8-A892-CCB5095FA42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18" name="Isosceles Triangle 17">
              <a:extLst>
                <a:ext uri="{FF2B5EF4-FFF2-40B4-BE49-F238E27FC236}">
                  <a16:creationId xmlns:a16="http://schemas.microsoft.com/office/drawing/2014/main" id="{626DA82A-72C2-4DF6-9CF0-0D1F6B96B52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6" name="Isosceles Triangle 5">
              <a:extLst>
                <a:ext uri="{FF2B5EF4-FFF2-40B4-BE49-F238E27FC236}">
                  <a16:creationId xmlns:a16="http://schemas.microsoft.com/office/drawing/2014/main" id="{8EE6DC63-4380-4BE0-A68A-8F01162BD19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grpSp>
      <p:sp useBgFill="1">
        <p:nvSpPr>
          <p:cNvPr id="7" name="Rectangle 6">
            <a:extLst>
              <a:ext uri="{FF2B5EF4-FFF2-40B4-BE49-F238E27FC236}">
                <a16:creationId xmlns:a16="http://schemas.microsoft.com/office/drawing/2014/main" id="{603AE127-802C-459A-A612-DB85B67F0DC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5773E74-DDC7-7D74-FA11-6A9DB95D4883}"/>
              </a:ext>
            </a:extLst>
          </p:cNvPr>
          <p:cNvSpPr>
            <a:spLocks noGrp="1"/>
          </p:cNvSpPr>
          <p:nvPr>
            <p:ph type="title"/>
          </p:nvPr>
        </p:nvSpPr>
        <p:spPr>
          <a:xfrm>
            <a:off x="1043950" y="1179151"/>
            <a:ext cx="3300646" cy="4463889"/>
          </a:xfrm>
        </p:spPr>
        <p:txBody>
          <a:bodyPr vert="horz" lIns="91440" tIns="45720" rIns="91440" bIns="45720" rtlCol="0" anchor="ctr">
            <a:normAutofit/>
          </a:bodyPr>
          <a:lstStyle/>
          <a:p>
            <a:r>
              <a:rPr lang="en-US" sz="3600"/>
              <a:t>Types of Sexual Abuse</a:t>
            </a:r>
            <a:endParaRPr lang="en-US" sz="3600" b="1"/>
          </a:p>
        </p:txBody>
      </p:sp>
      <p:sp>
        <p:nvSpPr>
          <p:cNvPr id="8" name="Isosceles Triangle 7">
            <a:extLst>
              <a:ext uri="{FF2B5EF4-FFF2-40B4-BE49-F238E27FC236}">
                <a16:creationId xmlns:a16="http://schemas.microsoft.com/office/drawing/2014/main" id="{9323D83D-50D6-4040-A58B-FCEA340F886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cxnSp>
        <p:nvCxnSpPr>
          <p:cNvPr id="26" name="Straight Connector 25">
            <a:extLst>
              <a:ext uri="{FF2B5EF4-FFF2-40B4-BE49-F238E27FC236}">
                <a16:creationId xmlns:a16="http://schemas.microsoft.com/office/drawing/2014/main" id="{1A1FE6BB-DFB2-4080-9B5E-076EF5DDE67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6670" y="1442595"/>
            <a:ext cx="0" cy="3937000"/>
          </a:xfrm>
          <a:prstGeom prst="line">
            <a:avLst/>
          </a:prstGeom>
        </p:spPr>
        <p:style>
          <a:lnRef idx="1">
            <a:schemeClr val="accent1"/>
          </a:lnRef>
          <a:fillRef idx="0">
            <a:schemeClr val="accent1"/>
          </a:fillRef>
          <a:effectRef idx="0">
            <a:schemeClr val="accent1"/>
          </a:effectRef>
          <a:fontRef idx="minor">
            <a:schemeClr val="tx1"/>
          </a:fontRef>
        </p:style>
      </p:cxnSp>
      <p:sp>
        <p:nvSpPr>
          <p:cNvPr id="4" name="Content Placeholder 2">
            <a:extLst>
              <a:ext uri="{FF2B5EF4-FFF2-40B4-BE49-F238E27FC236}">
                <a16:creationId xmlns:a16="http://schemas.microsoft.com/office/drawing/2014/main" id="{1B3AE7D3-4101-57AE-C855-D83DF966B0B7}"/>
              </a:ext>
            </a:extLst>
          </p:cNvPr>
          <p:cNvSpPr txBox="1">
            <a:spLocks/>
          </p:cNvSpPr>
          <p:nvPr/>
        </p:nvSpPr>
        <p:spPr>
          <a:xfrm>
            <a:off x="4978918" y="1109145"/>
            <a:ext cx="6341016" cy="4603900"/>
          </a:xfrm>
          <a:prstGeom prst="rect">
            <a:avLst/>
          </a:prstGeom>
        </p:spPr>
        <p:txBody>
          <a:bodyPr vert="horz" lIns="91440" tIns="45720" rIns="91440" bIns="45720" rtlCol="0" anchor="ctr">
            <a:normAutofit/>
          </a:bodyPr>
          <a:lstStyle>
            <a:lvl1pPr marL="0" indent="0" algn="l" defTabSz="914400" rtl="0" eaLnBrk="1" latinLnBrk="0" hangingPunct="1">
              <a:lnSpc>
                <a:spcPct val="100000"/>
              </a:lnSpc>
              <a:spcBef>
                <a:spcPts val="1000"/>
              </a:spcBef>
              <a:buFont typeface="Arial" panose="020B0604020202020204" pitchFamily="34" charset="0"/>
              <a:buNone/>
              <a:defRPr sz="1600" b="0" i="0" kern="1200">
                <a:solidFill>
                  <a:schemeClr val="bg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4000" b="0" i="0" kern="1200">
                <a:solidFill>
                  <a:schemeClr val="bg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4000" b="0" i="0" kern="1200">
                <a:solidFill>
                  <a:schemeClr val="bg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4000" b="0" i="0" kern="1200">
                <a:solidFill>
                  <a:schemeClr val="bg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4000" b="0" i="0" kern="1200">
                <a:solidFill>
                  <a:schemeClr val="bg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defTabSz="457200">
              <a:buClr>
                <a:schemeClr val="accent1"/>
              </a:buClr>
              <a:buSzPct val="80000"/>
              <a:buFont typeface="Wingdings 3" charset="2"/>
              <a:buChar char=""/>
            </a:pPr>
            <a:r>
              <a:rPr lang="en-US" b="1">
                <a:solidFill>
                  <a:schemeClr val="tx1">
                    <a:lumMod val="75000"/>
                    <a:lumOff val="25000"/>
                  </a:schemeClr>
                </a:solidFill>
              </a:rPr>
              <a:t>Contact</a:t>
            </a:r>
          </a:p>
          <a:p>
            <a:pPr defTabSz="457200">
              <a:buClr>
                <a:schemeClr val="accent1"/>
              </a:buClr>
              <a:buSzPct val="80000"/>
              <a:buFont typeface="Wingdings 3" charset="2"/>
              <a:buChar char=""/>
            </a:pPr>
            <a:r>
              <a:rPr lang="en-US">
                <a:solidFill>
                  <a:schemeClr val="tx1">
                    <a:lumMod val="75000"/>
                    <a:lumOff val="25000"/>
                  </a:schemeClr>
                </a:solidFill>
              </a:rPr>
              <a:t>Contact abuse is where an abuser makes physical contact with a child or forces the child to make physical contact with someone else. This includes:</a:t>
            </a:r>
          </a:p>
          <a:p>
            <a:pPr marL="285750" indent="-228600" defTabSz="457200">
              <a:buClr>
                <a:schemeClr val="accent1"/>
              </a:buClr>
              <a:buSzPct val="80000"/>
              <a:buFont typeface="Wingdings 3" charset="2"/>
              <a:buChar char=""/>
            </a:pPr>
            <a:r>
              <a:rPr lang="en-US">
                <a:solidFill>
                  <a:schemeClr val="tx1">
                    <a:lumMod val="75000"/>
                    <a:lumOff val="25000"/>
                  </a:schemeClr>
                </a:solidFill>
              </a:rPr>
              <a:t>sexual touching of any part of a child's body, whether they're clothed or not</a:t>
            </a:r>
          </a:p>
          <a:p>
            <a:pPr marL="285750" indent="-228600" defTabSz="457200">
              <a:buClr>
                <a:schemeClr val="accent1"/>
              </a:buClr>
              <a:buSzPct val="80000"/>
              <a:buFont typeface="Wingdings 3" charset="2"/>
              <a:buChar char=""/>
            </a:pPr>
            <a:r>
              <a:rPr lang="en-US">
                <a:solidFill>
                  <a:schemeClr val="tx1">
                    <a:lumMod val="75000"/>
                    <a:lumOff val="25000"/>
                  </a:schemeClr>
                </a:solidFill>
              </a:rPr>
              <a:t>using a body part or object to rape or penetrate a child</a:t>
            </a:r>
          </a:p>
          <a:p>
            <a:pPr marL="285750" indent="-228600" defTabSz="457200">
              <a:buClr>
                <a:schemeClr val="accent1"/>
              </a:buClr>
              <a:buSzPct val="80000"/>
              <a:buFont typeface="Wingdings 3" charset="2"/>
              <a:buChar char=""/>
            </a:pPr>
            <a:r>
              <a:rPr lang="en-US">
                <a:solidFill>
                  <a:schemeClr val="tx1">
                    <a:lumMod val="75000"/>
                    <a:lumOff val="25000"/>
                  </a:schemeClr>
                </a:solidFill>
              </a:rPr>
              <a:t>forcing a child to take part in sexual activities</a:t>
            </a:r>
          </a:p>
          <a:p>
            <a:pPr marL="285750" indent="-228600" defTabSz="457200">
              <a:buClr>
                <a:schemeClr val="accent1"/>
              </a:buClr>
              <a:buSzPct val="80000"/>
              <a:buFont typeface="Wingdings 3" charset="2"/>
              <a:buChar char=""/>
            </a:pPr>
            <a:r>
              <a:rPr lang="en-US">
                <a:solidFill>
                  <a:schemeClr val="tx1">
                    <a:lumMod val="75000"/>
                    <a:lumOff val="25000"/>
                  </a:schemeClr>
                </a:solidFill>
              </a:rPr>
              <a:t>making a child undress or touch someone else.</a:t>
            </a:r>
          </a:p>
          <a:p>
            <a:pPr marL="285750" indent="-228600" defTabSz="457200">
              <a:buClr>
                <a:schemeClr val="accent1"/>
              </a:buClr>
              <a:buSzPct val="80000"/>
              <a:buFont typeface="Wingdings 3" charset="2"/>
              <a:buChar char=""/>
            </a:pPr>
            <a:r>
              <a:rPr lang="en-US">
                <a:solidFill>
                  <a:schemeClr val="tx1">
                    <a:lumMod val="75000"/>
                    <a:lumOff val="25000"/>
                  </a:schemeClr>
                </a:solidFill>
              </a:rPr>
              <a:t>Contact abuse can include touching, kissing and oral sex – sexual abuse isn't just penetrative.</a:t>
            </a:r>
          </a:p>
          <a:p>
            <a:pPr indent="-228600" defTabSz="457200">
              <a:buClr>
                <a:schemeClr val="accent1"/>
              </a:buClr>
              <a:buSzPct val="80000"/>
              <a:buFont typeface="Wingdings 3" charset="2"/>
              <a:buChar char=""/>
            </a:pPr>
            <a:endParaRPr lang="en-US">
              <a:solidFill>
                <a:schemeClr val="tx1">
                  <a:lumMod val="75000"/>
                  <a:lumOff val="25000"/>
                </a:schemeClr>
              </a:solidFill>
            </a:endParaRPr>
          </a:p>
        </p:txBody>
      </p:sp>
      <p:sp>
        <p:nvSpPr>
          <p:cNvPr id="27" name="Isosceles Triangle 26">
            <a:extLst>
              <a:ext uri="{FF2B5EF4-FFF2-40B4-BE49-F238E27FC236}">
                <a16:creationId xmlns:a16="http://schemas.microsoft.com/office/drawing/2014/main" id="{F10FD715-4DCE-4779-B634-EC78315EA21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11364139" y="0"/>
            <a:ext cx="842596" cy="4616289"/>
          </a:xfrm>
          <a:prstGeom prst="triangle">
            <a:avLst>
              <a:gd name="adj" fmla="val 100000"/>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Tree>
    <p:extLst>
      <p:ext uri="{BB962C8B-B14F-4D97-AF65-F5344CB8AC3E}">
        <p14:creationId xmlns:p14="http://schemas.microsoft.com/office/powerpoint/2010/main" val="5927982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Effect transition="in" filter="fade">
                                      <p:cBhvr>
                                        <p:cTn id="7" dur="1000"/>
                                        <p:tgtEl>
                                          <p:spTgt spid="4">
                                            <p:txEl>
                                              <p:pRg st="1" end="1"/>
                                            </p:txEl>
                                          </p:spTgt>
                                        </p:tgtEl>
                                      </p:cBhvr>
                                    </p:animEffect>
                                    <p:anim calcmode="lin" valueType="num">
                                      <p:cBhvr>
                                        <p:cTn id="8" dur="1000" fill="hold"/>
                                        <p:tgtEl>
                                          <p:spTgt spid="4">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4">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Effect transition="in" filter="fade">
                                      <p:cBhvr>
                                        <p:cTn id="14" dur="1000"/>
                                        <p:tgtEl>
                                          <p:spTgt spid="4">
                                            <p:txEl>
                                              <p:pRg st="2" end="2"/>
                                            </p:txEl>
                                          </p:spTgt>
                                        </p:tgtEl>
                                      </p:cBhvr>
                                    </p:animEffect>
                                    <p:anim calcmode="lin" valueType="num">
                                      <p:cBhvr>
                                        <p:cTn id="15" dur="1000" fill="hold"/>
                                        <p:tgtEl>
                                          <p:spTgt spid="4">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4">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4">
                                            <p:txEl>
                                              <p:pRg st="3" end="3"/>
                                            </p:txEl>
                                          </p:spTgt>
                                        </p:tgtEl>
                                        <p:attrNameLst>
                                          <p:attrName>style.visibility</p:attrName>
                                        </p:attrNameLst>
                                      </p:cBhvr>
                                      <p:to>
                                        <p:strVal val="visible"/>
                                      </p:to>
                                    </p:set>
                                    <p:animEffect transition="in" filter="fade">
                                      <p:cBhvr>
                                        <p:cTn id="21" dur="1000"/>
                                        <p:tgtEl>
                                          <p:spTgt spid="4">
                                            <p:txEl>
                                              <p:pRg st="3" end="3"/>
                                            </p:txEl>
                                          </p:spTgt>
                                        </p:tgtEl>
                                      </p:cBhvr>
                                    </p:animEffect>
                                    <p:anim calcmode="lin" valueType="num">
                                      <p:cBhvr>
                                        <p:cTn id="22" dur="1000" fill="hold"/>
                                        <p:tgtEl>
                                          <p:spTgt spid="4">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4">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4">
                                            <p:txEl>
                                              <p:pRg st="4" end="4"/>
                                            </p:txEl>
                                          </p:spTgt>
                                        </p:tgtEl>
                                        <p:attrNameLst>
                                          <p:attrName>style.visibility</p:attrName>
                                        </p:attrNameLst>
                                      </p:cBhvr>
                                      <p:to>
                                        <p:strVal val="visible"/>
                                      </p:to>
                                    </p:set>
                                    <p:animEffect transition="in" filter="fade">
                                      <p:cBhvr>
                                        <p:cTn id="28" dur="1000"/>
                                        <p:tgtEl>
                                          <p:spTgt spid="4">
                                            <p:txEl>
                                              <p:pRg st="4" end="4"/>
                                            </p:txEl>
                                          </p:spTgt>
                                        </p:tgtEl>
                                      </p:cBhvr>
                                    </p:animEffect>
                                    <p:anim calcmode="lin" valueType="num">
                                      <p:cBhvr>
                                        <p:cTn id="29" dur="1000" fill="hold"/>
                                        <p:tgtEl>
                                          <p:spTgt spid="4">
                                            <p:txEl>
                                              <p:pRg st="4" end="4"/>
                                            </p:txEl>
                                          </p:spTgt>
                                        </p:tgtEl>
                                        <p:attrNameLst>
                                          <p:attrName>ppt_x</p:attrName>
                                        </p:attrNameLst>
                                      </p:cBhvr>
                                      <p:tavLst>
                                        <p:tav tm="0">
                                          <p:val>
                                            <p:strVal val="#ppt_x"/>
                                          </p:val>
                                        </p:tav>
                                        <p:tav tm="100000">
                                          <p:val>
                                            <p:strVal val="#ppt_x"/>
                                          </p:val>
                                        </p:tav>
                                      </p:tavLst>
                                    </p:anim>
                                    <p:anim calcmode="lin" valueType="num">
                                      <p:cBhvr>
                                        <p:cTn id="30" dur="1000" fill="hold"/>
                                        <p:tgtEl>
                                          <p:spTgt spid="4">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4">
                                            <p:txEl>
                                              <p:pRg st="5" end="5"/>
                                            </p:txEl>
                                          </p:spTgt>
                                        </p:tgtEl>
                                        <p:attrNameLst>
                                          <p:attrName>style.visibility</p:attrName>
                                        </p:attrNameLst>
                                      </p:cBhvr>
                                      <p:to>
                                        <p:strVal val="visible"/>
                                      </p:to>
                                    </p:set>
                                    <p:animEffect transition="in" filter="fade">
                                      <p:cBhvr>
                                        <p:cTn id="35" dur="1000"/>
                                        <p:tgtEl>
                                          <p:spTgt spid="4">
                                            <p:txEl>
                                              <p:pRg st="5" end="5"/>
                                            </p:txEl>
                                          </p:spTgt>
                                        </p:tgtEl>
                                      </p:cBhvr>
                                    </p:animEffect>
                                    <p:anim calcmode="lin" valueType="num">
                                      <p:cBhvr>
                                        <p:cTn id="36" dur="1000" fill="hold"/>
                                        <p:tgtEl>
                                          <p:spTgt spid="4">
                                            <p:txEl>
                                              <p:pRg st="5" end="5"/>
                                            </p:txEl>
                                          </p:spTgt>
                                        </p:tgtEl>
                                        <p:attrNameLst>
                                          <p:attrName>ppt_x</p:attrName>
                                        </p:attrNameLst>
                                      </p:cBhvr>
                                      <p:tavLst>
                                        <p:tav tm="0">
                                          <p:val>
                                            <p:strVal val="#ppt_x"/>
                                          </p:val>
                                        </p:tav>
                                        <p:tav tm="100000">
                                          <p:val>
                                            <p:strVal val="#ppt_x"/>
                                          </p:val>
                                        </p:tav>
                                      </p:tavLst>
                                    </p:anim>
                                    <p:anim calcmode="lin" valueType="num">
                                      <p:cBhvr>
                                        <p:cTn id="37" dur="1000" fill="hold"/>
                                        <p:tgtEl>
                                          <p:spTgt spid="4">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nodeType="clickEffect">
                                  <p:stCondLst>
                                    <p:cond delay="0"/>
                                  </p:stCondLst>
                                  <p:childTnLst>
                                    <p:set>
                                      <p:cBhvr>
                                        <p:cTn id="41" dur="1" fill="hold">
                                          <p:stCondLst>
                                            <p:cond delay="0"/>
                                          </p:stCondLst>
                                        </p:cTn>
                                        <p:tgtEl>
                                          <p:spTgt spid="4">
                                            <p:txEl>
                                              <p:pRg st="6" end="6"/>
                                            </p:txEl>
                                          </p:spTgt>
                                        </p:tgtEl>
                                        <p:attrNameLst>
                                          <p:attrName>style.visibility</p:attrName>
                                        </p:attrNameLst>
                                      </p:cBhvr>
                                      <p:to>
                                        <p:strVal val="visible"/>
                                      </p:to>
                                    </p:set>
                                    <p:animEffect transition="in" filter="fade">
                                      <p:cBhvr>
                                        <p:cTn id="42" dur="1000"/>
                                        <p:tgtEl>
                                          <p:spTgt spid="4">
                                            <p:txEl>
                                              <p:pRg st="6" end="6"/>
                                            </p:txEl>
                                          </p:spTgt>
                                        </p:tgtEl>
                                      </p:cBhvr>
                                    </p:animEffect>
                                    <p:anim calcmode="lin" valueType="num">
                                      <p:cBhvr>
                                        <p:cTn id="43" dur="1000" fill="hold"/>
                                        <p:tgtEl>
                                          <p:spTgt spid="4">
                                            <p:txEl>
                                              <p:pRg st="6" end="6"/>
                                            </p:txEl>
                                          </p:spTgt>
                                        </p:tgtEl>
                                        <p:attrNameLst>
                                          <p:attrName>ppt_x</p:attrName>
                                        </p:attrNameLst>
                                      </p:cBhvr>
                                      <p:tavLst>
                                        <p:tav tm="0">
                                          <p:val>
                                            <p:strVal val="#ppt_x"/>
                                          </p:val>
                                        </p:tav>
                                        <p:tav tm="100000">
                                          <p:val>
                                            <p:strVal val="#ppt_x"/>
                                          </p:val>
                                        </p:tav>
                                      </p:tavLst>
                                    </p:anim>
                                    <p:anim calcmode="lin" valueType="num">
                                      <p:cBhvr>
                                        <p:cTn id="44" dur="1000" fill="hold"/>
                                        <p:tgtEl>
                                          <p:spTgt spid="4">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8AD6FCBF-9CA0-47A1-8E71-5E5E4256FB66}"/>
            </a:ext>
          </a:extLst>
        </p:cNvPr>
        <p:cNvGrpSpPr/>
        <p:nvPr/>
      </p:nvGrpSpPr>
      <p:grpSpPr>
        <a:xfrm>
          <a:off x="0" y="0"/>
          <a:ext cx="0" cy="0"/>
          <a:chOff x="0" y="0"/>
          <a:chExt cx="0" cy="0"/>
        </a:xfrm>
      </p:grpSpPr>
      <p:grpSp>
        <p:nvGrpSpPr>
          <p:cNvPr id="9" name="Group 8">
            <a:extLst>
              <a:ext uri="{FF2B5EF4-FFF2-40B4-BE49-F238E27FC236}">
                <a16:creationId xmlns:a16="http://schemas.microsoft.com/office/drawing/2014/main" id="{09EA7EA7-74F5-4EE2-8E3D-1A10308259D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0" name="Straight Connector 19">
              <a:extLst>
                <a:ext uri="{FF2B5EF4-FFF2-40B4-BE49-F238E27FC236}">
                  <a16:creationId xmlns:a16="http://schemas.microsoft.com/office/drawing/2014/main" id="{A5CE79B5-7EE4-424D-AD14-5DEFB61B85C8}"/>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696C926F-F999-44BA-8D86-9EAB51D65010}"/>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a:extLst>
                <a:ext uri="{FF2B5EF4-FFF2-40B4-BE49-F238E27FC236}">
                  <a16:creationId xmlns:a16="http://schemas.microsoft.com/office/drawing/2014/main" id="{248745E7-0AF0-48F9-8E58-2673FC5F4FD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13" name="Rectangle 25">
              <a:extLst>
                <a:ext uri="{FF2B5EF4-FFF2-40B4-BE49-F238E27FC236}">
                  <a16:creationId xmlns:a16="http://schemas.microsoft.com/office/drawing/2014/main" id="{9715E81A-D2E0-4431-9370-4E4A9ECA7F9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14" name="Isosceles Triangle 13">
              <a:extLst>
                <a:ext uri="{FF2B5EF4-FFF2-40B4-BE49-F238E27FC236}">
                  <a16:creationId xmlns:a16="http://schemas.microsoft.com/office/drawing/2014/main" id="{CEDB37A9-282D-4DDB-85AD-B2090A82531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15" name="Rectangle 27">
              <a:extLst>
                <a:ext uri="{FF2B5EF4-FFF2-40B4-BE49-F238E27FC236}">
                  <a16:creationId xmlns:a16="http://schemas.microsoft.com/office/drawing/2014/main" id="{533D5933-7F91-4F5E-BC31-42FD0E2D8DE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16" name="Rectangle 28">
              <a:extLst>
                <a:ext uri="{FF2B5EF4-FFF2-40B4-BE49-F238E27FC236}">
                  <a16:creationId xmlns:a16="http://schemas.microsoft.com/office/drawing/2014/main" id="{37ADDF68-C9BE-46EA-83DE-2C07DD83960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17" name="Rectangle 29">
              <a:extLst>
                <a:ext uri="{FF2B5EF4-FFF2-40B4-BE49-F238E27FC236}">
                  <a16:creationId xmlns:a16="http://schemas.microsoft.com/office/drawing/2014/main" id="{10D67396-BABD-48A8-A892-CCB5095FA42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23" name="Isosceles Triangle 22">
              <a:extLst>
                <a:ext uri="{FF2B5EF4-FFF2-40B4-BE49-F238E27FC236}">
                  <a16:creationId xmlns:a16="http://schemas.microsoft.com/office/drawing/2014/main" id="{626DA82A-72C2-4DF6-9CF0-0D1F6B96B52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24" name="Isosceles Triangle 23">
              <a:extLst>
                <a:ext uri="{FF2B5EF4-FFF2-40B4-BE49-F238E27FC236}">
                  <a16:creationId xmlns:a16="http://schemas.microsoft.com/office/drawing/2014/main" id="{8EE6DC63-4380-4BE0-A68A-8F01162BD19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grpSp>
      <p:cxnSp>
        <p:nvCxnSpPr>
          <p:cNvPr id="21" name="Straight Connector 20">
            <a:extLst>
              <a:ext uri="{FF2B5EF4-FFF2-40B4-BE49-F238E27FC236}">
                <a16:creationId xmlns:a16="http://schemas.microsoft.com/office/drawing/2014/main" id="{0B5F7E3B-C5F1-40E0-A491-558BAFBC112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241804" y="1460500"/>
            <a:ext cx="0" cy="3937000"/>
          </a:xfrm>
          <a:prstGeom prst="line">
            <a:avLst/>
          </a:prstGeom>
        </p:spPr>
        <p:style>
          <a:lnRef idx="1">
            <a:schemeClr val="accent1"/>
          </a:lnRef>
          <a:fillRef idx="0">
            <a:schemeClr val="accent1"/>
          </a:fillRef>
          <a:effectRef idx="0">
            <a:schemeClr val="accent1"/>
          </a:effectRef>
          <a:fontRef idx="minor">
            <a:schemeClr val="tx1"/>
          </a:fontRef>
        </p:style>
      </p:cxnSp>
      <p:sp>
        <p:nvSpPr>
          <p:cNvPr id="2" name="Title 1">
            <a:extLst>
              <a:ext uri="{FF2B5EF4-FFF2-40B4-BE49-F238E27FC236}">
                <a16:creationId xmlns:a16="http://schemas.microsoft.com/office/drawing/2014/main" id="{55773E74-DDC7-7D74-FA11-6A9DB95D4883}"/>
              </a:ext>
            </a:extLst>
          </p:cNvPr>
          <p:cNvSpPr>
            <a:spLocks noGrp="1"/>
          </p:cNvSpPr>
          <p:nvPr>
            <p:ph type="title"/>
          </p:nvPr>
        </p:nvSpPr>
        <p:spPr>
          <a:xfrm>
            <a:off x="643467" y="816638"/>
            <a:ext cx="3367359" cy="5224724"/>
          </a:xfrm>
        </p:spPr>
        <p:txBody>
          <a:bodyPr vert="horz" lIns="91440" tIns="45720" rIns="91440" bIns="45720" rtlCol="0" anchor="ctr">
            <a:normAutofit/>
          </a:bodyPr>
          <a:lstStyle/>
          <a:p>
            <a:r>
              <a:rPr lang="en-US" sz="3600"/>
              <a:t>Types of Sexual Abuse</a:t>
            </a:r>
            <a:endParaRPr lang="en-US" sz="3600" b="1"/>
          </a:p>
        </p:txBody>
      </p:sp>
      <p:sp>
        <p:nvSpPr>
          <p:cNvPr id="4" name="Content Placeholder 2">
            <a:extLst>
              <a:ext uri="{FF2B5EF4-FFF2-40B4-BE49-F238E27FC236}">
                <a16:creationId xmlns:a16="http://schemas.microsoft.com/office/drawing/2014/main" id="{1B3AE7D3-4101-57AE-C855-D83DF966B0B7}"/>
              </a:ext>
            </a:extLst>
          </p:cNvPr>
          <p:cNvSpPr txBox="1">
            <a:spLocks/>
          </p:cNvSpPr>
          <p:nvPr/>
        </p:nvSpPr>
        <p:spPr>
          <a:xfrm>
            <a:off x="4654295" y="816638"/>
            <a:ext cx="4619706" cy="5224724"/>
          </a:xfrm>
          <a:prstGeom prst="rect">
            <a:avLst/>
          </a:prstGeom>
        </p:spPr>
        <p:txBody>
          <a:bodyPr vert="horz" lIns="91440" tIns="45720" rIns="91440" bIns="45720" rtlCol="0" anchor="ctr">
            <a:normAutofit/>
          </a:bodyPr>
          <a:lstStyle>
            <a:lvl1pPr marL="0" indent="0" algn="l" defTabSz="914400" rtl="0" eaLnBrk="1" latinLnBrk="0" hangingPunct="1">
              <a:lnSpc>
                <a:spcPct val="100000"/>
              </a:lnSpc>
              <a:spcBef>
                <a:spcPts val="1000"/>
              </a:spcBef>
              <a:buFont typeface="Arial" panose="020B0604020202020204" pitchFamily="34" charset="0"/>
              <a:buNone/>
              <a:defRPr sz="1600" b="0" i="0" kern="1200">
                <a:solidFill>
                  <a:schemeClr val="bg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4000" b="0" i="0" kern="1200">
                <a:solidFill>
                  <a:schemeClr val="bg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4000" b="0" i="0" kern="1200">
                <a:solidFill>
                  <a:schemeClr val="bg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4000" b="0" i="0" kern="1200">
                <a:solidFill>
                  <a:schemeClr val="bg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4000" b="0" i="0" kern="1200">
                <a:solidFill>
                  <a:schemeClr val="bg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defTabSz="457200">
              <a:buClr>
                <a:schemeClr val="accent1"/>
              </a:buClr>
              <a:buSzPct val="80000"/>
              <a:buFont typeface="Wingdings 3" charset="2"/>
              <a:buChar char=""/>
            </a:pPr>
            <a:r>
              <a:rPr lang="en-US" b="1">
                <a:solidFill>
                  <a:schemeClr val="tx1">
                    <a:lumMod val="75000"/>
                    <a:lumOff val="25000"/>
                  </a:schemeClr>
                </a:solidFill>
              </a:rPr>
              <a:t>Non Contact</a:t>
            </a:r>
          </a:p>
          <a:p>
            <a:pPr defTabSz="457200">
              <a:buClr>
                <a:schemeClr val="accent1"/>
              </a:buClr>
              <a:buSzPct val="80000"/>
              <a:buFont typeface="Wingdings 3" charset="2"/>
              <a:buChar char=""/>
            </a:pPr>
            <a:r>
              <a:rPr lang="en-US">
                <a:solidFill>
                  <a:schemeClr val="tx1">
                    <a:lumMod val="75000"/>
                    <a:lumOff val="25000"/>
                  </a:schemeClr>
                </a:solidFill>
              </a:rPr>
              <a:t>Non-contact abuse is where a child is abused without being touched by the abuser. This can be in person or online and includes:</a:t>
            </a:r>
          </a:p>
          <a:p>
            <a:pPr marL="285750" indent="-228600" defTabSz="457200">
              <a:buClr>
                <a:schemeClr val="accent1"/>
              </a:buClr>
              <a:buSzPct val="80000"/>
              <a:buFont typeface="Wingdings 3" charset="2"/>
              <a:buChar char=""/>
            </a:pPr>
            <a:r>
              <a:rPr lang="en-US">
                <a:solidFill>
                  <a:schemeClr val="tx1">
                    <a:lumMod val="75000"/>
                    <a:lumOff val="25000"/>
                  </a:schemeClr>
                </a:solidFill>
              </a:rPr>
              <a:t>exposing or flashing</a:t>
            </a:r>
          </a:p>
          <a:p>
            <a:pPr marL="285750" indent="-228600" defTabSz="457200">
              <a:buClr>
                <a:schemeClr val="accent1"/>
              </a:buClr>
              <a:buSzPct val="80000"/>
              <a:buFont typeface="Wingdings 3" charset="2"/>
              <a:buChar char=""/>
            </a:pPr>
            <a:r>
              <a:rPr lang="en-US">
                <a:solidFill>
                  <a:schemeClr val="tx1">
                    <a:lumMod val="75000"/>
                    <a:lumOff val="25000"/>
                  </a:schemeClr>
                </a:solidFill>
              </a:rPr>
              <a:t>showing pornography</a:t>
            </a:r>
          </a:p>
          <a:p>
            <a:pPr marL="285750" indent="-228600" defTabSz="457200">
              <a:buClr>
                <a:schemeClr val="accent1"/>
              </a:buClr>
              <a:buSzPct val="80000"/>
              <a:buFont typeface="Wingdings 3" charset="2"/>
              <a:buChar char=""/>
            </a:pPr>
            <a:r>
              <a:rPr lang="en-US">
                <a:solidFill>
                  <a:schemeClr val="tx1">
                    <a:lumMod val="75000"/>
                    <a:lumOff val="25000"/>
                  </a:schemeClr>
                </a:solidFill>
              </a:rPr>
              <a:t>exposing a child to sexual acts</a:t>
            </a:r>
          </a:p>
          <a:p>
            <a:pPr marL="285750" indent="-228600" defTabSz="457200">
              <a:buClr>
                <a:schemeClr val="accent1"/>
              </a:buClr>
              <a:buSzPct val="80000"/>
              <a:buFont typeface="Wingdings 3" charset="2"/>
              <a:buChar char=""/>
            </a:pPr>
            <a:r>
              <a:rPr lang="en-US">
                <a:solidFill>
                  <a:schemeClr val="tx1">
                    <a:lumMod val="75000"/>
                    <a:lumOff val="25000"/>
                  </a:schemeClr>
                </a:solidFill>
              </a:rPr>
              <a:t>making them masturbate</a:t>
            </a:r>
          </a:p>
          <a:p>
            <a:pPr marL="285750" indent="-228600" defTabSz="457200">
              <a:buClr>
                <a:schemeClr val="accent1"/>
              </a:buClr>
              <a:buSzPct val="80000"/>
              <a:buFont typeface="Wingdings 3" charset="2"/>
              <a:buChar char=""/>
            </a:pPr>
            <a:r>
              <a:rPr lang="en-US">
                <a:solidFill>
                  <a:schemeClr val="tx1">
                    <a:lumMod val="75000"/>
                    <a:lumOff val="25000"/>
                  </a:schemeClr>
                </a:solidFill>
              </a:rPr>
              <a:t>forcing a child to make, view or share child abuse images or videos</a:t>
            </a:r>
          </a:p>
          <a:p>
            <a:pPr marL="285750" indent="-228600" defTabSz="457200">
              <a:buClr>
                <a:schemeClr val="accent1"/>
              </a:buClr>
              <a:buSzPct val="80000"/>
              <a:buFont typeface="Wingdings 3" charset="2"/>
              <a:buChar char=""/>
            </a:pPr>
            <a:r>
              <a:rPr lang="en-US">
                <a:solidFill>
                  <a:schemeClr val="tx1">
                    <a:lumMod val="75000"/>
                    <a:lumOff val="25000"/>
                  </a:schemeClr>
                </a:solidFill>
              </a:rPr>
              <a:t>making, viewing or distributing child abuse images or videos</a:t>
            </a:r>
          </a:p>
          <a:p>
            <a:pPr marL="285750" indent="-228600" defTabSz="457200">
              <a:buClr>
                <a:schemeClr val="accent1"/>
              </a:buClr>
              <a:buSzPct val="80000"/>
              <a:buFont typeface="Wingdings 3" charset="2"/>
              <a:buChar char=""/>
            </a:pPr>
            <a:r>
              <a:rPr lang="en-US">
                <a:solidFill>
                  <a:schemeClr val="tx1">
                    <a:lumMod val="75000"/>
                    <a:lumOff val="25000"/>
                  </a:schemeClr>
                </a:solidFill>
              </a:rPr>
              <a:t>forcing a child to take part in sexual activities or conversations online or through a smartphone.</a:t>
            </a:r>
          </a:p>
          <a:p>
            <a:pPr indent="-228600" defTabSz="457200">
              <a:buClr>
                <a:schemeClr val="accent1"/>
              </a:buClr>
              <a:buSzPct val="80000"/>
              <a:buFont typeface="Wingdings 3" charset="2"/>
              <a:buChar char=""/>
            </a:pPr>
            <a:endParaRPr lang="en-US">
              <a:solidFill>
                <a:schemeClr val="tx1">
                  <a:lumMod val="75000"/>
                  <a:lumOff val="25000"/>
                </a:schemeClr>
              </a:solidFill>
            </a:endParaRPr>
          </a:p>
        </p:txBody>
      </p:sp>
    </p:spTree>
    <p:extLst>
      <p:ext uri="{BB962C8B-B14F-4D97-AF65-F5344CB8AC3E}">
        <p14:creationId xmlns:p14="http://schemas.microsoft.com/office/powerpoint/2010/main" val="36698371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Effect transition="in" filter="fade">
                                      <p:cBhvr>
                                        <p:cTn id="7" dur="1000"/>
                                        <p:tgtEl>
                                          <p:spTgt spid="4">
                                            <p:txEl>
                                              <p:pRg st="1" end="1"/>
                                            </p:txEl>
                                          </p:spTgt>
                                        </p:tgtEl>
                                      </p:cBhvr>
                                    </p:animEffect>
                                    <p:anim calcmode="lin" valueType="num">
                                      <p:cBhvr>
                                        <p:cTn id="8" dur="1000" fill="hold"/>
                                        <p:tgtEl>
                                          <p:spTgt spid="4">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4">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Effect transition="in" filter="fade">
                                      <p:cBhvr>
                                        <p:cTn id="14" dur="1000"/>
                                        <p:tgtEl>
                                          <p:spTgt spid="4">
                                            <p:txEl>
                                              <p:pRg st="2" end="2"/>
                                            </p:txEl>
                                          </p:spTgt>
                                        </p:tgtEl>
                                      </p:cBhvr>
                                    </p:animEffect>
                                    <p:anim calcmode="lin" valueType="num">
                                      <p:cBhvr>
                                        <p:cTn id="15" dur="1000" fill="hold"/>
                                        <p:tgtEl>
                                          <p:spTgt spid="4">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4">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4">
                                            <p:txEl>
                                              <p:pRg st="3" end="3"/>
                                            </p:txEl>
                                          </p:spTgt>
                                        </p:tgtEl>
                                        <p:attrNameLst>
                                          <p:attrName>style.visibility</p:attrName>
                                        </p:attrNameLst>
                                      </p:cBhvr>
                                      <p:to>
                                        <p:strVal val="visible"/>
                                      </p:to>
                                    </p:set>
                                    <p:animEffect transition="in" filter="fade">
                                      <p:cBhvr>
                                        <p:cTn id="21" dur="1000"/>
                                        <p:tgtEl>
                                          <p:spTgt spid="4">
                                            <p:txEl>
                                              <p:pRg st="3" end="3"/>
                                            </p:txEl>
                                          </p:spTgt>
                                        </p:tgtEl>
                                      </p:cBhvr>
                                    </p:animEffect>
                                    <p:anim calcmode="lin" valueType="num">
                                      <p:cBhvr>
                                        <p:cTn id="22" dur="1000" fill="hold"/>
                                        <p:tgtEl>
                                          <p:spTgt spid="4">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4">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4">
                                            <p:txEl>
                                              <p:pRg st="4" end="4"/>
                                            </p:txEl>
                                          </p:spTgt>
                                        </p:tgtEl>
                                        <p:attrNameLst>
                                          <p:attrName>style.visibility</p:attrName>
                                        </p:attrNameLst>
                                      </p:cBhvr>
                                      <p:to>
                                        <p:strVal val="visible"/>
                                      </p:to>
                                    </p:set>
                                    <p:animEffect transition="in" filter="fade">
                                      <p:cBhvr>
                                        <p:cTn id="28" dur="1000"/>
                                        <p:tgtEl>
                                          <p:spTgt spid="4">
                                            <p:txEl>
                                              <p:pRg st="4" end="4"/>
                                            </p:txEl>
                                          </p:spTgt>
                                        </p:tgtEl>
                                      </p:cBhvr>
                                    </p:animEffect>
                                    <p:anim calcmode="lin" valueType="num">
                                      <p:cBhvr>
                                        <p:cTn id="29" dur="1000" fill="hold"/>
                                        <p:tgtEl>
                                          <p:spTgt spid="4">
                                            <p:txEl>
                                              <p:pRg st="4" end="4"/>
                                            </p:txEl>
                                          </p:spTgt>
                                        </p:tgtEl>
                                        <p:attrNameLst>
                                          <p:attrName>ppt_x</p:attrName>
                                        </p:attrNameLst>
                                      </p:cBhvr>
                                      <p:tavLst>
                                        <p:tav tm="0">
                                          <p:val>
                                            <p:strVal val="#ppt_x"/>
                                          </p:val>
                                        </p:tav>
                                        <p:tav tm="100000">
                                          <p:val>
                                            <p:strVal val="#ppt_x"/>
                                          </p:val>
                                        </p:tav>
                                      </p:tavLst>
                                    </p:anim>
                                    <p:anim calcmode="lin" valueType="num">
                                      <p:cBhvr>
                                        <p:cTn id="30" dur="1000" fill="hold"/>
                                        <p:tgtEl>
                                          <p:spTgt spid="4">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4">
                                            <p:txEl>
                                              <p:pRg st="5" end="5"/>
                                            </p:txEl>
                                          </p:spTgt>
                                        </p:tgtEl>
                                        <p:attrNameLst>
                                          <p:attrName>style.visibility</p:attrName>
                                        </p:attrNameLst>
                                      </p:cBhvr>
                                      <p:to>
                                        <p:strVal val="visible"/>
                                      </p:to>
                                    </p:set>
                                    <p:animEffect transition="in" filter="fade">
                                      <p:cBhvr>
                                        <p:cTn id="35" dur="1000"/>
                                        <p:tgtEl>
                                          <p:spTgt spid="4">
                                            <p:txEl>
                                              <p:pRg st="5" end="5"/>
                                            </p:txEl>
                                          </p:spTgt>
                                        </p:tgtEl>
                                      </p:cBhvr>
                                    </p:animEffect>
                                    <p:anim calcmode="lin" valueType="num">
                                      <p:cBhvr>
                                        <p:cTn id="36" dur="1000" fill="hold"/>
                                        <p:tgtEl>
                                          <p:spTgt spid="4">
                                            <p:txEl>
                                              <p:pRg st="5" end="5"/>
                                            </p:txEl>
                                          </p:spTgt>
                                        </p:tgtEl>
                                        <p:attrNameLst>
                                          <p:attrName>ppt_x</p:attrName>
                                        </p:attrNameLst>
                                      </p:cBhvr>
                                      <p:tavLst>
                                        <p:tav tm="0">
                                          <p:val>
                                            <p:strVal val="#ppt_x"/>
                                          </p:val>
                                        </p:tav>
                                        <p:tav tm="100000">
                                          <p:val>
                                            <p:strVal val="#ppt_x"/>
                                          </p:val>
                                        </p:tav>
                                      </p:tavLst>
                                    </p:anim>
                                    <p:anim calcmode="lin" valueType="num">
                                      <p:cBhvr>
                                        <p:cTn id="37" dur="1000" fill="hold"/>
                                        <p:tgtEl>
                                          <p:spTgt spid="4">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nodeType="clickEffect">
                                  <p:stCondLst>
                                    <p:cond delay="0"/>
                                  </p:stCondLst>
                                  <p:childTnLst>
                                    <p:set>
                                      <p:cBhvr>
                                        <p:cTn id="41" dur="1" fill="hold">
                                          <p:stCondLst>
                                            <p:cond delay="0"/>
                                          </p:stCondLst>
                                        </p:cTn>
                                        <p:tgtEl>
                                          <p:spTgt spid="4">
                                            <p:txEl>
                                              <p:pRg st="6" end="6"/>
                                            </p:txEl>
                                          </p:spTgt>
                                        </p:tgtEl>
                                        <p:attrNameLst>
                                          <p:attrName>style.visibility</p:attrName>
                                        </p:attrNameLst>
                                      </p:cBhvr>
                                      <p:to>
                                        <p:strVal val="visible"/>
                                      </p:to>
                                    </p:set>
                                    <p:animEffect transition="in" filter="fade">
                                      <p:cBhvr>
                                        <p:cTn id="42" dur="1000"/>
                                        <p:tgtEl>
                                          <p:spTgt spid="4">
                                            <p:txEl>
                                              <p:pRg st="6" end="6"/>
                                            </p:txEl>
                                          </p:spTgt>
                                        </p:tgtEl>
                                      </p:cBhvr>
                                    </p:animEffect>
                                    <p:anim calcmode="lin" valueType="num">
                                      <p:cBhvr>
                                        <p:cTn id="43" dur="1000" fill="hold"/>
                                        <p:tgtEl>
                                          <p:spTgt spid="4">
                                            <p:txEl>
                                              <p:pRg st="6" end="6"/>
                                            </p:txEl>
                                          </p:spTgt>
                                        </p:tgtEl>
                                        <p:attrNameLst>
                                          <p:attrName>ppt_x</p:attrName>
                                        </p:attrNameLst>
                                      </p:cBhvr>
                                      <p:tavLst>
                                        <p:tav tm="0">
                                          <p:val>
                                            <p:strVal val="#ppt_x"/>
                                          </p:val>
                                        </p:tav>
                                        <p:tav tm="100000">
                                          <p:val>
                                            <p:strVal val="#ppt_x"/>
                                          </p:val>
                                        </p:tav>
                                      </p:tavLst>
                                    </p:anim>
                                    <p:anim calcmode="lin" valueType="num">
                                      <p:cBhvr>
                                        <p:cTn id="44" dur="1000" fill="hold"/>
                                        <p:tgtEl>
                                          <p:spTgt spid="4">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nodeType="clickEffect">
                                  <p:stCondLst>
                                    <p:cond delay="0"/>
                                  </p:stCondLst>
                                  <p:childTnLst>
                                    <p:set>
                                      <p:cBhvr>
                                        <p:cTn id="48" dur="1" fill="hold">
                                          <p:stCondLst>
                                            <p:cond delay="0"/>
                                          </p:stCondLst>
                                        </p:cTn>
                                        <p:tgtEl>
                                          <p:spTgt spid="4">
                                            <p:txEl>
                                              <p:pRg st="7" end="7"/>
                                            </p:txEl>
                                          </p:spTgt>
                                        </p:tgtEl>
                                        <p:attrNameLst>
                                          <p:attrName>style.visibility</p:attrName>
                                        </p:attrNameLst>
                                      </p:cBhvr>
                                      <p:to>
                                        <p:strVal val="visible"/>
                                      </p:to>
                                    </p:set>
                                    <p:animEffect transition="in" filter="fade">
                                      <p:cBhvr>
                                        <p:cTn id="49" dur="1000"/>
                                        <p:tgtEl>
                                          <p:spTgt spid="4">
                                            <p:txEl>
                                              <p:pRg st="7" end="7"/>
                                            </p:txEl>
                                          </p:spTgt>
                                        </p:tgtEl>
                                      </p:cBhvr>
                                    </p:animEffect>
                                    <p:anim calcmode="lin" valueType="num">
                                      <p:cBhvr>
                                        <p:cTn id="50" dur="1000" fill="hold"/>
                                        <p:tgtEl>
                                          <p:spTgt spid="4">
                                            <p:txEl>
                                              <p:pRg st="7" end="7"/>
                                            </p:txEl>
                                          </p:spTgt>
                                        </p:tgtEl>
                                        <p:attrNameLst>
                                          <p:attrName>ppt_x</p:attrName>
                                        </p:attrNameLst>
                                      </p:cBhvr>
                                      <p:tavLst>
                                        <p:tav tm="0">
                                          <p:val>
                                            <p:strVal val="#ppt_x"/>
                                          </p:val>
                                        </p:tav>
                                        <p:tav tm="100000">
                                          <p:val>
                                            <p:strVal val="#ppt_x"/>
                                          </p:val>
                                        </p:tav>
                                      </p:tavLst>
                                    </p:anim>
                                    <p:anim calcmode="lin" valueType="num">
                                      <p:cBhvr>
                                        <p:cTn id="51" dur="1000" fill="hold"/>
                                        <p:tgtEl>
                                          <p:spTgt spid="4">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nodeType="clickEffect">
                                  <p:stCondLst>
                                    <p:cond delay="0"/>
                                  </p:stCondLst>
                                  <p:childTnLst>
                                    <p:set>
                                      <p:cBhvr>
                                        <p:cTn id="55" dur="1" fill="hold">
                                          <p:stCondLst>
                                            <p:cond delay="0"/>
                                          </p:stCondLst>
                                        </p:cTn>
                                        <p:tgtEl>
                                          <p:spTgt spid="4">
                                            <p:txEl>
                                              <p:pRg st="8" end="8"/>
                                            </p:txEl>
                                          </p:spTgt>
                                        </p:tgtEl>
                                        <p:attrNameLst>
                                          <p:attrName>style.visibility</p:attrName>
                                        </p:attrNameLst>
                                      </p:cBhvr>
                                      <p:to>
                                        <p:strVal val="visible"/>
                                      </p:to>
                                    </p:set>
                                    <p:animEffect transition="in" filter="fade">
                                      <p:cBhvr>
                                        <p:cTn id="56" dur="1000"/>
                                        <p:tgtEl>
                                          <p:spTgt spid="4">
                                            <p:txEl>
                                              <p:pRg st="8" end="8"/>
                                            </p:txEl>
                                          </p:spTgt>
                                        </p:tgtEl>
                                      </p:cBhvr>
                                    </p:animEffect>
                                    <p:anim calcmode="lin" valueType="num">
                                      <p:cBhvr>
                                        <p:cTn id="57" dur="1000" fill="hold"/>
                                        <p:tgtEl>
                                          <p:spTgt spid="4">
                                            <p:txEl>
                                              <p:pRg st="8" end="8"/>
                                            </p:txEl>
                                          </p:spTgt>
                                        </p:tgtEl>
                                        <p:attrNameLst>
                                          <p:attrName>ppt_x</p:attrName>
                                        </p:attrNameLst>
                                      </p:cBhvr>
                                      <p:tavLst>
                                        <p:tav tm="0">
                                          <p:val>
                                            <p:strVal val="#ppt_x"/>
                                          </p:val>
                                        </p:tav>
                                        <p:tav tm="100000">
                                          <p:val>
                                            <p:strVal val="#ppt_x"/>
                                          </p:val>
                                        </p:tav>
                                      </p:tavLst>
                                    </p:anim>
                                    <p:anim calcmode="lin" valueType="num">
                                      <p:cBhvr>
                                        <p:cTn id="58" dur="1000" fill="hold"/>
                                        <p:tgtEl>
                                          <p:spTgt spid="4">
                                            <p:txEl>
                                              <p:pRg st="8" end="8"/>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1" name="Group 10">
            <a:extLst>
              <a:ext uri="{FF2B5EF4-FFF2-40B4-BE49-F238E27FC236}">
                <a16:creationId xmlns:a16="http://schemas.microsoft.com/office/drawing/2014/main" id="{D920209C-E85B-4D6F-A56F-724F5ADA811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4" name="Straight Connector 23">
              <a:extLst>
                <a:ext uri="{FF2B5EF4-FFF2-40B4-BE49-F238E27FC236}">
                  <a16:creationId xmlns:a16="http://schemas.microsoft.com/office/drawing/2014/main" id="{9125522E-1DFD-4F78-912B-B922A2D39DAE}"/>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6" name="Straight Connector 25">
              <a:extLst>
                <a:ext uri="{FF2B5EF4-FFF2-40B4-BE49-F238E27FC236}">
                  <a16:creationId xmlns:a16="http://schemas.microsoft.com/office/drawing/2014/main" id="{FDA72C10-FE9D-49B3-80CB-A7EE8BCB38F9}"/>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37" name="Rectangle 23">
              <a:extLst>
                <a:ext uri="{FF2B5EF4-FFF2-40B4-BE49-F238E27FC236}">
                  <a16:creationId xmlns:a16="http://schemas.microsoft.com/office/drawing/2014/main" id="{6E7DF470-1055-45E4-AB9D-11E42EC5387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17" name="Rectangle 25">
              <a:extLst>
                <a:ext uri="{FF2B5EF4-FFF2-40B4-BE49-F238E27FC236}">
                  <a16:creationId xmlns:a16="http://schemas.microsoft.com/office/drawing/2014/main" id="{6AA35CFF-3837-4B7F-B875-718AC2E14EE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39" name="Isosceles Triangle 38">
              <a:extLst>
                <a:ext uri="{FF2B5EF4-FFF2-40B4-BE49-F238E27FC236}">
                  <a16:creationId xmlns:a16="http://schemas.microsoft.com/office/drawing/2014/main" id="{62F41804-A347-47E3-8BD8-BD00CF2F644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40" name="Rectangle 27">
              <a:extLst>
                <a:ext uri="{FF2B5EF4-FFF2-40B4-BE49-F238E27FC236}">
                  <a16:creationId xmlns:a16="http://schemas.microsoft.com/office/drawing/2014/main" id="{76894B81-EE9C-4546-BCFA-DD9ED2C0ADB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41" name="Rectangle 28">
              <a:extLst>
                <a:ext uri="{FF2B5EF4-FFF2-40B4-BE49-F238E27FC236}">
                  <a16:creationId xmlns:a16="http://schemas.microsoft.com/office/drawing/2014/main" id="{3AF181D1-71AC-43D8-A6E1-D4C488D5DC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42" name="Rectangle 29">
              <a:extLst>
                <a:ext uri="{FF2B5EF4-FFF2-40B4-BE49-F238E27FC236}">
                  <a16:creationId xmlns:a16="http://schemas.microsoft.com/office/drawing/2014/main" id="{4132D661-917C-4D2D-8E37-8590B55D91F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43" name="Isosceles Triangle 42">
              <a:extLst>
                <a:ext uri="{FF2B5EF4-FFF2-40B4-BE49-F238E27FC236}">
                  <a16:creationId xmlns:a16="http://schemas.microsoft.com/office/drawing/2014/main" id="{7969643D-8B71-434D-A235-68CB241F9DC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23" name="Isosceles Triangle 22">
              <a:extLst>
                <a:ext uri="{FF2B5EF4-FFF2-40B4-BE49-F238E27FC236}">
                  <a16:creationId xmlns:a16="http://schemas.microsoft.com/office/drawing/2014/main" id="{DF15C24A-4BCF-47C0-B2FA-76A0EF3384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grpSp>
      <p:sp useBgFill="1">
        <p:nvSpPr>
          <p:cNvPr id="25" name="Rectangle 24">
            <a:extLst>
              <a:ext uri="{FF2B5EF4-FFF2-40B4-BE49-F238E27FC236}">
                <a16:creationId xmlns:a16="http://schemas.microsoft.com/office/drawing/2014/main" id="{655AE6B0-AC9E-4167-806F-E9DB135FC46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591C6C6-9845-198D-86ED-0570515F6564}"/>
              </a:ext>
            </a:extLst>
          </p:cNvPr>
          <p:cNvSpPr>
            <a:spLocks noGrp="1"/>
          </p:cNvSpPr>
          <p:nvPr>
            <p:ph type="ctrTitle"/>
          </p:nvPr>
        </p:nvSpPr>
        <p:spPr>
          <a:xfrm>
            <a:off x="652481" y="1382486"/>
            <a:ext cx="3547581" cy="4093028"/>
          </a:xfrm>
        </p:spPr>
        <p:txBody>
          <a:bodyPr vert="horz" lIns="91440" tIns="45720" rIns="91440" bIns="45720" rtlCol="0" anchor="ctr">
            <a:normAutofit/>
          </a:bodyPr>
          <a:lstStyle/>
          <a:p>
            <a:r>
              <a:rPr lang="en-US" sz="4400">
                <a:solidFill>
                  <a:schemeClr val="accent1"/>
                </a:solidFill>
              </a:rPr>
              <a:t>What is Intrafamilial Abuse?</a:t>
            </a:r>
          </a:p>
        </p:txBody>
      </p:sp>
      <p:grpSp>
        <p:nvGrpSpPr>
          <p:cNvPr id="27" name="Group 26">
            <a:extLst>
              <a:ext uri="{FF2B5EF4-FFF2-40B4-BE49-F238E27FC236}">
                <a16:creationId xmlns:a16="http://schemas.microsoft.com/office/drawing/2014/main" id="{3523416A-383B-4FDC-B4C9-D8EDDFE9C04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329267" y="-8467"/>
            <a:ext cx="4766733" cy="6866467"/>
            <a:chOff x="7425267" y="-8467"/>
            <a:chExt cx="4766733" cy="6866467"/>
          </a:xfrm>
        </p:grpSpPr>
        <p:cxnSp>
          <p:nvCxnSpPr>
            <p:cNvPr id="28" name="Straight Connector 27">
              <a:extLst>
                <a:ext uri="{FF2B5EF4-FFF2-40B4-BE49-F238E27FC236}">
                  <a16:creationId xmlns:a16="http://schemas.microsoft.com/office/drawing/2014/main" id="{CB0D29D5-3F7C-4197-821B-6D60A66CC04B}"/>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rgbClr val="BFBFBF">
                  <a:alpha val="75000"/>
                </a:srgbClr>
              </a:solidFill>
            </a:ln>
          </p:spPr>
          <p:style>
            <a:lnRef idx="2">
              <a:schemeClr val="accent1"/>
            </a:lnRef>
            <a:fillRef idx="0">
              <a:schemeClr val="accent1"/>
            </a:fillRef>
            <a:effectRef idx="1">
              <a:schemeClr val="accent1"/>
            </a:effectRef>
            <a:fontRef idx="minor">
              <a:schemeClr val="tx1"/>
            </a:fontRef>
          </p:style>
        </p:cxnSp>
        <p:cxnSp>
          <p:nvCxnSpPr>
            <p:cNvPr id="29" name="Straight Connector 28">
              <a:extLst>
                <a:ext uri="{FF2B5EF4-FFF2-40B4-BE49-F238E27FC236}">
                  <a16:creationId xmlns:a16="http://schemas.microsoft.com/office/drawing/2014/main" id="{347FB49A-3541-428A-AADE-682A3C50563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rgbClr val="BFBFBF">
                  <a:alpha val="80000"/>
                </a:srgbClr>
              </a:solidFill>
            </a:ln>
          </p:spPr>
          <p:style>
            <a:lnRef idx="2">
              <a:schemeClr val="accent1"/>
            </a:lnRef>
            <a:fillRef idx="0">
              <a:schemeClr val="accent1"/>
            </a:fillRef>
            <a:effectRef idx="1">
              <a:schemeClr val="accent1"/>
            </a:effectRef>
            <a:fontRef idx="minor">
              <a:schemeClr val="tx1"/>
            </a:fontRef>
          </p:style>
        </p:cxnSp>
        <p:sp>
          <p:nvSpPr>
            <p:cNvPr id="30" name="Rectangle 23">
              <a:extLst>
                <a:ext uri="{FF2B5EF4-FFF2-40B4-BE49-F238E27FC236}">
                  <a16:creationId xmlns:a16="http://schemas.microsoft.com/office/drawing/2014/main" id="{D96F53DC-08F1-42C6-B558-B83D54B2766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31" name="Rectangle 25">
              <a:extLst>
                <a:ext uri="{FF2B5EF4-FFF2-40B4-BE49-F238E27FC236}">
                  <a16:creationId xmlns:a16="http://schemas.microsoft.com/office/drawing/2014/main" id="{AFE48CAF-A51C-463F-A570-ED99439A5CA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32" name="Isosceles Triangle 31">
              <a:extLst>
                <a:ext uri="{FF2B5EF4-FFF2-40B4-BE49-F238E27FC236}">
                  <a16:creationId xmlns:a16="http://schemas.microsoft.com/office/drawing/2014/main" id="{01F0C48B-50FF-4351-8207-16D09604831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33" name="Rectangle 27">
              <a:extLst>
                <a:ext uri="{FF2B5EF4-FFF2-40B4-BE49-F238E27FC236}">
                  <a16:creationId xmlns:a16="http://schemas.microsoft.com/office/drawing/2014/main" id="{300384B6-5ED6-4F91-A548-B706D837513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34" name="Rectangle 28">
              <a:extLst>
                <a:ext uri="{FF2B5EF4-FFF2-40B4-BE49-F238E27FC236}">
                  <a16:creationId xmlns:a16="http://schemas.microsoft.com/office/drawing/2014/main" id="{337AFFAE-C182-463C-9459-8AB3C69D9A2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35" name="Rectangle 29">
              <a:extLst>
                <a:ext uri="{FF2B5EF4-FFF2-40B4-BE49-F238E27FC236}">
                  <a16:creationId xmlns:a16="http://schemas.microsoft.com/office/drawing/2014/main" id="{510ACF17-C3F0-42BF-BDEB-D079277121E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36" name="Isosceles Triangle 35">
              <a:extLst>
                <a:ext uri="{FF2B5EF4-FFF2-40B4-BE49-F238E27FC236}">
                  <a16:creationId xmlns:a16="http://schemas.microsoft.com/office/drawing/2014/main" id="{E804EFD0-B84E-476F-9FC6-6C4A42EA005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grpSp>
      <p:sp>
        <p:nvSpPr>
          <p:cNvPr id="38" name="Rectangle 37">
            <a:extLst>
              <a:ext uri="{FF2B5EF4-FFF2-40B4-BE49-F238E27FC236}">
                <a16:creationId xmlns:a16="http://schemas.microsoft.com/office/drawing/2014/main" id="{87BD1F4E-A66D-4C06-86DA-8D56CA7A3B4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977719" y="0"/>
            <a:ext cx="621428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9" name="TextBox 6">
            <a:extLst>
              <a:ext uri="{FF2B5EF4-FFF2-40B4-BE49-F238E27FC236}">
                <a16:creationId xmlns:a16="http://schemas.microsoft.com/office/drawing/2014/main" id="{9D43F042-A67D-361B-41C2-0DF82A9080CE}"/>
              </a:ext>
            </a:extLst>
          </p:cNvPr>
          <p:cNvGraphicFramePr/>
          <p:nvPr>
            <p:extLst>
              <p:ext uri="{D42A27DB-BD31-4B8C-83A1-F6EECF244321}">
                <p14:modId xmlns:p14="http://schemas.microsoft.com/office/powerpoint/2010/main" val="3182683340"/>
              </p:ext>
            </p:extLst>
          </p:nvPr>
        </p:nvGraphicFramePr>
        <p:xfrm>
          <a:off x="4916553" y="944563"/>
          <a:ext cx="6628804" cy="497958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501300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2CBCA938-4BED-269F-D5FD-84644694DDC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7EF50AE-4521-EA71-B9B2-D83BAA398B21}"/>
              </a:ext>
            </a:extLst>
          </p:cNvPr>
          <p:cNvSpPr>
            <a:spLocks noGrp="1"/>
          </p:cNvSpPr>
          <p:nvPr>
            <p:ph type="title"/>
          </p:nvPr>
        </p:nvSpPr>
        <p:spPr>
          <a:xfrm>
            <a:off x="640080" y="1243013"/>
            <a:ext cx="3855720" cy="4371974"/>
          </a:xfrm>
        </p:spPr>
        <p:txBody>
          <a:bodyPr>
            <a:normAutofit/>
          </a:bodyPr>
          <a:lstStyle/>
          <a:p>
            <a:r>
              <a:rPr lang="en-US" sz="3600" kern="1200" dirty="0">
                <a:solidFill>
                  <a:schemeClr val="tx2"/>
                </a:solidFill>
                <a:latin typeface="+mj-lt"/>
                <a:ea typeface="+mj-ea"/>
                <a:cs typeface="+mj-cs"/>
              </a:rPr>
              <a:t>Intrafamilial Abuse</a:t>
            </a:r>
            <a:br>
              <a:rPr lang="en-US" sz="3600" kern="1200" dirty="0">
                <a:solidFill>
                  <a:schemeClr val="tx2"/>
                </a:solidFill>
                <a:latin typeface="+mj-lt"/>
                <a:ea typeface="+mj-ea"/>
                <a:cs typeface="+mj-cs"/>
              </a:rPr>
            </a:br>
            <a:r>
              <a:rPr lang="en-US" sz="3600" kern="1200" dirty="0">
                <a:solidFill>
                  <a:schemeClr val="tx2"/>
                </a:solidFill>
                <a:latin typeface="+mj-lt"/>
                <a:ea typeface="+mj-ea"/>
                <a:cs typeface="+mj-cs"/>
              </a:rPr>
              <a:t>Data</a:t>
            </a:r>
            <a:endParaRPr lang="en-GB" sz="3600" dirty="0">
              <a:solidFill>
                <a:schemeClr val="tx2"/>
              </a:solidFill>
            </a:endParaRPr>
          </a:p>
        </p:txBody>
      </p:sp>
      <p:sp>
        <p:nvSpPr>
          <p:cNvPr id="3" name="Content Placeholder 2">
            <a:extLst>
              <a:ext uri="{FF2B5EF4-FFF2-40B4-BE49-F238E27FC236}">
                <a16:creationId xmlns:a16="http://schemas.microsoft.com/office/drawing/2014/main" id="{AAE6C879-5B3F-2468-BA44-40D14B5DF716}"/>
              </a:ext>
            </a:extLst>
          </p:cNvPr>
          <p:cNvSpPr>
            <a:spLocks noGrp="1"/>
          </p:cNvSpPr>
          <p:nvPr>
            <p:ph idx="1"/>
          </p:nvPr>
        </p:nvSpPr>
        <p:spPr>
          <a:xfrm>
            <a:off x="3286791" y="483019"/>
            <a:ext cx="6789906" cy="5891962"/>
          </a:xfrm>
        </p:spPr>
        <p:txBody>
          <a:bodyPr anchor="ctr">
            <a:noAutofit/>
          </a:bodyPr>
          <a:lstStyle/>
          <a:p>
            <a:pPr marL="285750" indent="-285750">
              <a:buFont typeface="Arial" panose="020B0604020202020204" pitchFamily="34" charset="0"/>
              <a:buChar char="•"/>
            </a:pPr>
            <a:r>
              <a:rPr lang="en-GB" sz="1800" i="1" dirty="0">
                <a:effectLst/>
                <a:latin typeface="Aptos" panose="020B0004020202020204" pitchFamily="34" charset="0"/>
                <a:ea typeface="Aptos" panose="020B0004020202020204" pitchFamily="34" charset="0"/>
                <a:cs typeface="Aptos" panose="020B0004020202020204" pitchFamily="34" charset="0"/>
              </a:rPr>
              <a:t>At least one third of all sexual offences against children and young people in the UK are committed by other children  and young people</a:t>
            </a:r>
            <a:r>
              <a:rPr lang="en-GB" sz="1800" dirty="0">
                <a:effectLst/>
                <a:latin typeface="Aptos" panose="020B0004020202020204" pitchFamily="34" charset="0"/>
                <a:ea typeface="Aptos" panose="020B0004020202020204" pitchFamily="34" charset="0"/>
                <a:cs typeface="Aptos" panose="020B0004020202020204" pitchFamily="34" charset="0"/>
              </a:rPr>
              <a:t>” </a:t>
            </a:r>
          </a:p>
          <a:p>
            <a:pPr marL="285750" indent="-285750">
              <a:buFont typeface="Arial" panose="020B0604020202020204" pitchFamily="34" charset="0"/>
              <a:buChar char="•"/>
            </a:pPr>
            <a:r>
              <a:rPr lang="en-GB" sz="1800" dirty="0">
                <a:effectLst/>
                <a:latin typeface="Aptos" panose="020B0004020202020204" pitchFamily="34" charset="0"/>
                <a:ea typeface="Aptos" panose="020B0004020202020204" pitchFamily="34" charset="0"/>
                <a:cs typeface="Aptos" panose="020B0004020202020204" pitchFamily="34" charset="0"/>
              </a:rPr>
              <a:t>Sexual abuse involving child siblings is thought to be the most common form of intra-familial child sexual abuse, perhaps up to three times as common as sexual abuse of a child by a parent. </a:t>
            </a:r>
          </a:p>
          <a:p>
            <a:pPr marL="285750" indent="-285750">
              <a:buFont typeface="Arial" panose="020B0604020202020204" pitchFamily="34" charset="0"/>
              <a:buChar char="•"/>
            </a:pPr>
            <a:r>
              <a:rPr lang="en-GB" sz="1800" dirty="0">
                <a:effectLst/>
                <a:latin typeface="Aptos" panose="020B0004020202020204" pitchFamily="34" charset="0"/>
                <a:ea typeface="Aptos" panose="020B0004020202020204" pitchFamily="34" charset="0"/>
                <a:cs typeface="Aptos" panose="020B0004020202020204" pitchFamily="34" charset="0"/>
              </a:rPr>
              <a:t>In cases of sibling sexual abuse, the individual who has harmed and the individual who has been harmed are both children</a:t>
            </a:r>
            <a:r>
              <a:rPr lang="en-GB" sz="1800" b="1" dirty="0">
                <a:effectLst/>
                <a:latin typeface="Aptos" panose="020B0004020202020204" pitchFamily="34" charset="0"/>
                <a:ea typeface="Aptos" panose="020B0004020202020204" pitchFamily="34" charset="0"/>
                <a:cs typeface="Aptos" panose="020B0004020202020204" pitchFamily="34" charset="0"/>
              </a:rPr>
              <a:t>. (Sibling sexual abuse: A knowledge and practice overview from the Centre of expertise on CSA). </a:t>
            </a:r>
          </a:p>
          <a:p>
            <a:r>
              <a:rPr lang="en-GB" sz="1800" dirty="0">
                <a:effectLst/>
                <a:latin typeface="Aptos" panose="020B0004020202020204" pitchFamily="34" charset="0"/>
                <a:ea typeface="Aptos" panose="020B0004020202020204" pitchFamily="34" charset="0"/>
                <a:cs typeface="Aptos" panose="020B0004020202020204" pitchFamily="34" charset="0"/>
              </a:rPr>
              <a:t>According to international research, between 30 and 50% of all sexual abuse offenses against children </a:t>
            </a:r>
          </a:p>
          <a:p>
            <a:r>
              <a:rPr lang="en-GB" sz="1800" dirty="0">
                <a:effectLst/>
                <a:latin typeface="Aptos" panose="020B0004020202020204" pitchFamily="34" charset="0"/>
                <a:ea typeface="Aptos" panose="020B0004020202020204" pitchFamily="34" charset="0"/>
                <a:cs typeface="Aptos" panose="020B0004020202020204" pitchFamily="34" charset="0"/>
              </a:rPr>
              <a:t> Children and young people involved in HSB tend to be well known to each other. It has been estimated that between a quarter and a half of harmful sexual behaviour involves siblings or close relatives such as cousins, nephews and nieces </a:t>
            </a:r>
            <a:r>
              <a:rPr lang="en-GB" sz="1800" b="1" dirty="0">
                <a:effectLst/>
                <a:latin typeface="Aptos" panose="020B0004020202020204" pitchFamily="34" charset="0"/>
                <a:ea typeface="Aptos" panose="020B0004020202020204" pitchFamily="34" charset="0"/>
                <a:cs typeface="Aptos" panose="020B0004020202020204" pitchFamily="34" charset="0"/>
              </a:rPr>
              <a:t>(Yates and Allardyce, 2021). (CSA centre newsletter)</a:t>
            </a:r>
          </a:p>
        </p:txBody>
      </p:sp>
    </p:spTree>
    <p:extLst>
      <p:ext uri="{BB962C8B-B14F-4D97-AF65-F5344CB8AC3E}">
        <p14:creationId xmlns:p14="http://schemas.microsoft.com/office/powerpoint/2010/main" val="6611814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59" name="Group 58">
            <a:extLst>
              <a:ext uri="{FF2B5EF4-FFF2-40B4-BE49-F238E27FC236}">
                <a16:creationId xmlns:a16="http://schemas.microsoft.com/office/drawing/2014/main" id="{B4DE830A-B531-4A3B-96F6-0ECE88B0855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46" name="Straight Connector 45">
              <a:extLst>
                <a:ext uri="{FF2B5EF4-FFF2-40B4-BE49-F238E27FC236}">
                  <a16:creationId xmlns:a16="http://schemas.microsoft.com/office/drawing/2014/main" id="{2813DF2C-461A-4A8F-9679-A172790D1F3A}"/>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47" name="Straight Connector 46">
              <a:extLst>
                <a:ext uri="{FF2B5EF4-FFF2-40B4-BE49-F238E27FC236}">
                  <a16:creationId xmlns:a16="http://schemas.microsoft.com/office/drawing/2014/main" id="{54CD3A85-C039-4249-86E4-1EB9318B5495}"/>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60" name="Rectangle 23">
              <a:extLst>
                <a:ext uri="{FF2B5EF4-FFF2-40B4-BE49-F238E27FC236}">
                  <a16:creationId xmlns:a16="http://schemas.microsoft.com/office/drawing/2014/main" id="{887EA6D2-2883-42C2-993D-094CA6D65DA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61" name="Rectangle 25">
              <a:extLst>
                <a:ext uri="{FF2B5EF4-FFF2-40B4-BE49-F238E27FC236}">
                  <a16:creationId xmlns:a16="http://schemas.microsoft.com/office/drawing/2014/main" id="{3B895046-636F-4D1B-ACA4-29AA0CB3329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62" name="Isosceles Triangle 61">
              <a:extLst>
                <a:ext uri="{FF2B5EF4-FFF2-40B4-BE49-F238E27FC236}">
                  <a16:creationId xmlns:a16="http://schemas.microsoft.com/office/drawing/2014/main" id="{C6B0CDE3-E054-4EDD-A43B-F96843D8BF5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63" name="Rectangle 27">
              <a:extLst>
                <a:ext uri="{FF2B5EF4-FFF2-40B4-BE49-F238E27FC236}">
                  <a16:creationId xmlns:a16="http://schemas.microsoft.com/office/drawing/2014/main" id="{3B66B1A2-F145-4C9B-85CC-4BF30D58CBC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64" name="Rectangle 28">
              <a:extLst>
                <a:ext uri="{FF2B5EF4-FFF2-40B4-BE49-F238E27FC236}">
                  <a16:creationId xmlns:a16="http://schemas.microsoft.com/office/drawing/2014/main" id="{5D4FC972-94B3-4035-8D31-E668C132B41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65" name="Rectangle 29">
              <a:extLst>
                <a:ext uri="{FF2B5EF4-FFF2-40B4-BE49-F238E27FC236}">
                  <a16:creationId xmlns:a16="http://schemas.microsoft.com/office/drawing/2014/main" id="{374B9941-AFBE-4A77-A50E-B6EA04A746A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66" name="Isosceles Triangle 65">
              <a:extLst>
                <a:ext uri="{FF2B5EF4-FFF2-40B4-BE49-F238E27FC236}">
                  <a16:creationId xmlns:a16="http://schemas.microsoft.com/office/drawing/2014/main" id="{27A982C5-2C38-4CE9-BC18-94697AD657F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67" name="Isosceles Triangle 66">
              <a:extLst>
                <a:ext uri="{FF2B5EF4-FFF2-40B4-BE49-F238E27FC236}">
                  <a16:creationId xmlns:a16="http://schemas.microsoft.com/office/drawing/2014/main" id="{0060D8D1-7BB1-498F-AFBB-ADAC130A9E9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grpSp>
      <p:sp>
        <p:nvSpPr>
          <p:cNvPr id="3" name="Title 2">
            <a:extLst>
              <a:ext uri="{FF2B5EF4-FFF2-40B4-BE49-F238E27FC236}">
                <a16:creationId xmlns:a16="http://schemas.microsoft.com/office/drawing/2014/main" id="{648B28A3-05FC-7229-8A1A-F86984B1E8CC}"/>
              </a:ext>
            </a:extLst>
          </p:cNvPr>
          <p:cNvSpPr>
            <a:spLocks noGrp="1"/>
          </p:cNvSpPr>
          <p:nvPr>
            <p:ph type="title"/>
          </p:nvPr>
        </p:nvSpPr>
        <p:spPr>
          <a:xfrm>
            <a:off x="1111539" y="5666154"/>
            <a:ext cx="7673801" cy="1087656"/>
          </a:xfrm>
        </p:spPr>
        <p:txBody>
          <a:bodyPr vert="horz" lIns="91440" tIns="45720" rIns="91440" bIns="45720" rtlCol="0" anchor="b">
            <a:normAutofit/>
          </a:bodyPr>
          <a:lstStyle/>
          <a:p>
            <a:pPr>
              <a:lnSpc>
                <a:spcPct val="90000"/>
              </a:lnSpc>
            </a:pPr>
            <a:r>
              <a:rPr lang="en-US" sz="3400" kern="1200" dirty="0">
                <a:solidFill>
                  <a:schemeClr val="accent1"/>
                </a:solidFill>
                <a:latin typeface="+mj-lt"/>
                <a:ea typeface="+mj-ea"/>
                <a:cs typeface="+mj-cs"/>
              </a:rPr>
              <a:t>What indicators might we observe in children?</a:t>
            </a:r>
          </a:p>
        </p:txBody>
      </p:sp>
      <p:graphicFrame>
        <p:nvGraphicFramePr>
          <p:cNvPr id="23" name="Table 22">
            <a:extLst>
              <a:ext uri="{FF2B5EF4-FFF2-40B4-BE49-F238E27FC236}">
                <a16:creationId xmlns:a16="http://schemas.microsoft.com/office/drawing/2014/main" id="{21AC4B13-225F-9B87-500C-7A05EE42ED15}"/>
              </a:ext>
            </a:extLst>
          </p:cNvPr>
          <p:cNvGraphicFramePr>
            <a:graphicFrameLocks noGrp="1"/>
          </p:cNvGraphicFramePr>
          <p:nvPr>
            <p:extLst>
              <p:ext uri="{D42A27DB-BD31-4B8C-83A1-F6EECF244321}">
                <p14:modId xmlns:p14="http://schemas.microsoft.com/office/powerpoint/2010/main" val="577386612"/>
              </p:ext>
            </p:extLst>
          </p:nvPr>
        </p:nvGraphicFramePr>
        <p:xfrm>
          <a:off x="658272" y="-8467"/>
          <a:ext cx="7889949" cy="5651098"/>
        </p:xfrm>
        <a:graphic>
          <a:graphicData uri="http://schemas.openxmlformats.org/drawingml/2006/table">
            <a:tbl>
              <a:tblPr firstRow="1" firstCol="1" bandRow="1">
                <a:noFill/>
                <a:tableStyleId>{C083E6E3-FA7D-4D7B-A595-EF9225AFEA82}</a:tableStyleId>
              </a:tblPr>
              <a:tblGrid>
                <a:gridCol w="2528073">
                  <a:extLst>
                    <a:ext uri="{9D8B030D-6E8A-4147-A177-3AD203B41FA5}">
                      <a16:colId xmlns:a16="http://schemas.microsoft.com/office/drawing/2014/main" val="1785994128"/>
                    </a:ext>
                  </a:extLst>
                </a:gridCol>
                <a:gridCol w="5361876">
                  <a:extLst>
                    <a:ext uri="{9D8B030D-6E8A-4147-A177-3AD203B41FA5}">
                      <a16:colId xmlns:a16="http://schemas.microsoft.com/office/drawing/2014/main" val="2740076461"/>
                    </a:ext>
                  </a:extLst>
                </a:gridCol>
              </a:tblGrid>
              <a:tr h="881743">
                <a:tc>
                  <a:txBody>
                    <a:bodyPr/>
                    <a:lstStyle/>
                    <a:p>
                      <a:pPr algn="r">
                        <a:lnSpc>
                          <a:spcPct val="107000"/>
                        </a:lnSpc>
                        <a:spcAft>
                          <a:spcPts val="800"/>
                        </a:spcAft>
                      </a:pPr>
                      <a:r>
                        <a:rPr lang="en-GB" sz="1500" b="1" kern="100" dirty="0">
                          <a:solidFill>
                            <a:schemeClr val="tx1">
                              <a:lumMod val="75000"/>
                              <a:lumOff val="25000"/>
                            </a:schemeClr>
                          </a:solidFill>
                          <a:effectLst/>
                        </a:rPr>
                        <a:t>Fear</a:t>
                      </a:r>
                      <a:endParaRPr lang="en-GB" sz="1500" b="1" i="1" kern="100" dirty="0">
                        <a:solidFill>
                          <a:schemeClr val="tx1">
                            <a:lumMod val="75000"/>
                            <a:lumOff val="25000"/>
                          </a:schemeClr>
                        </a:solidFill>
                        <a:effectLst/>
                        <a:latin typeface="Aptos" panose="020B0004020202020204" pitchFamily="34" charset="0"/>
                        <a:ea typeface="Aptos" panose="020B0004020202020204" pitchFamily="34" charset="0"/>
                        <a:cs typeface="Times New Roman" panose="02020603050405020304" pitchFamily="18" charset="0"/>
                      </a:endParaRPr>
                    </a:p>
                  </a:txBody>
                  <a:tcPr marL="109546" marR="164319" marT="54773" marB="54773">
                    <a:lnL w="12700" cmpd="sng">
                      <a:noFill/>
                      <a:prstDash val="solid"/>
                    </a:lnL>
                    <a:lnR w="12700" cmpd="sng">
                      <a:noFill/>
                      <a:prstDash val="solid"/>
                    </a:lnR>
                    <a:lnT w="12700" cmpd="sng">
                      <a:noFill/>
                      <a:prstDash val="solid"/>
                    </a:lnT>
                    <a:lnB w="9525" cap="flat" cmpd="sng" algn="ctr">
                      <a:solidFill>
                        <a:srgbClr val="D8DCDC"/>
                      </a:solidFill>
                      <a:prstDash val="solid"/>
                    </a:lnB>
                    <a:noFill/>
                  </a:tcPr>
                </a:tc>
                <a:tc>
                  <a:txBody>
                    <a:bodyPr/>
                    <a:lstStyle/>
                    <a:p>
                      <a:pPr>
                        <a:lnSpc>
                          <a:spcPct val="107000"/>
                        </a:lnSpc>
                        <a:spcAft>
                          <a:spcPts val="800"/>
                        </a:spcAft>
                      </a:pPr>
                      <a:r>
                        <a:rPr lang="en-GB" sz="1500" b="1" kern="100">
                          <a:solidFill>
                            <a:schemeClr val="tx1">
                              <a:lumMod val="75000"/>
                              <a:lumOff val="25000"/>
                            </a:schemeClr>
                          </a:solidFill>
                          <a:effectLst/>
                        </a:rPr>
                        <a:t>They may be scared of the person who has harmed them and be reluctant to see them, fear of others, lonely and isolated, wary of others </a:t>
                      </a:r>
                    </a:p>
                    <a:p>
                      <a:pPr>
                        <a:lnSpc>
                          <a:spcPct val="107000"/>
                        </a:lnSpc>
                        <a:spcAft>
                          <a:spcPts val="800"/>
                        </a:spcAft>
                      </a:pPr>
                      <a:r>
                        <a:rPr lang="en-GB" sz="1500" b="1" kern="100">
                          <a:solidFill>
                            <a:schemeClr val="tx1">
                              <a:lumMod val="75000"/>
                              <a:lumOff val="25000"/>
                            </a:schemeClr>
                          </a:solidFill>
                          <a:effectLst/>
                        </a:rPr>
                        <a:t> </a:t>
                      </a:r>
                      <a:endParaRPr lang="en-GB" sz="1500" b="1" kern="100">
                        <a:solidFill>
                          <a:schemeClr val="tx1">
                            <a:lumMod val="75000"/>
                            <a:lumOff val="25000"/>
                          </a:schemeClr>
                        </a:solidFill>
                        <a:effectLst/>
                        <a:latin typeface="Aptos" panose="020B0004020202020204" pitchFamily="34" charset="0"/>
                        <a:ea typeface="Aptos" panose="020B0004020202020204" pitchFamily="34" charset="0"/>
                        <a:cs typeface="Times New Roman" panose="02020603050405020304" pitchFamily="18" charset="0"/>
                      </a:endParaRPr>
                    </a:p>
                  </a:txBody>
                  <a:tcPr marL="109546" marR="51351" marT="54773" marB="54773">
                    <a:lnL w="12700" cmpd="sng">
                      <a:noFill/>
                      <a:prstDash val="solid"/>
                    </a:lnL>
                    <a:lnR w="12700" cmpd="sng">
                      <a:noFill/>
                      <a:prstDash val="solid"/>
                    </a:lnR>
                    <a:lnT w="12700" cmpd="sng">
                      <a:noFill/>
                      <a:prstDash val="solid"/>
                    </a:lnT>
                    <a:lnB w="9525" cap="flat" cmpd="sng" algn="ctr">
                      <a:solidFill>
                        <a:srgbClr val="D8DCDC"/>
                      </a:solidFill>
                      <a:prstDash val="solid"/>
                    </a:lnB>
                    <a:noFill/>
                  </a:tcPr>
                </a:tc>
                <a:extLst>
                  <a:ext uri="{0D108BD9-81ED-4DB2-BD59-A6C34878D82A}">
                    <a16:rowId xmlns:a16="http://schemas.microsoft.com/office/drawing/2014/main" val="3515524104"/>
                  </a:ext>
                </a:extLst>
              </a:tr>
              <a:tr h="684832">
                <a:tc>
                  <a:txBody>
                    <a:bodyPr/>
                    <a:lstStyle/>
                    <a:p>
                      <a:pPr algn="r">
                        <a:lnSpc>
                          <a:spcPct val="107000"/>
                        </a:lnSpc>
                        <a:spcAft>
                          <a:spcPts val="800"/>
                        </a:spcAft>
                      </a:pPr>
                      <a:r>
                        <a:rPr lang="en-GB" sz="1500" b="1" kern="100">
                          <a:solidFill>
                            <a:schemeClr val="tx1">
                              <a:lumMod val="75000"/>
                              <a:lumOff val="25000"/>
                            </a:schemeClr>
                          </a:solidFill>
                          <a:effectLst/>
                        </a:rPr>
                        <a:t>Physical/Psychological Symptoms</a:t>
                      </a:r>
                      <a:endParaRPr lang="en-GB" sz="1500" b="1" i="1" kern="100">
                        <a:solidFill>
                          <a:schemeClr val="tx1">
                            <a:lumMod val="75000"/>
                            <a:lumOff val="25000"/>
                          </a:schemeClr>
                        </a:solidFill>
                        <a:effectLst/>
                        <a:latin typeface="Aptos" panose="020B0004020202020204" pitchFamily="34" charset="0"/>
                        <a:ea typeface="Aptos" panose="020B0004020202020204" pitchFamily="34" charset="0"/>
                        <a:cs typeface="Times New Roman" panose="02020603050405020304" pitchFamily="18" charset="0"/>
                      </a:endParaRPr>
                    </a:p>
                  </a:txBody>
                  <a:tcPr marL="109546" marR="164319" marT="54773" marB="54773">
                    <a:lnL w="12700" cmpd="sng">
                      <a:noFill/>
                      <a:prstDash val="solid"/>
                    </a:lnL>
                    <a:lnR w="9525" cap="flat" cmpd="sng" algn="ctr">
                      <a:solidFill>
                        <a:srgbClr val="D8DCDC"/>
                      </a:solidFill>
                      <a:prstDash val="solid"/>
                    </a:lnR>
                    <a:lnT w="9525" cap="flat" cmpd="sng" algn="ctr">
                      <a:solidFill>
                        <a:srgbClr val="D8DCDC"/>
                      </a:solidFill>
                      <a:prstDash val="solid"/>
                    </a:lnT>
                    <a:lnB w="12700" cmpd="sng">
                      <a:noFill/>
                      <a:prstDash val="solid"/>
                    </a:lnB>
                    <a:noFill/>
                  </a:tcPr>
                </a:tc>
                <a:tc>
                  <a:txBody>
                    <a:bodyPr/>
                    <a:lstStyle/>
                    <a:p>
                      <a:pPr>
                        <a:lnSpc>
                          <a:spcPct val="107000"/>
                        </a:lnSpc>
                        <a:spcAft>
                          <a:spcPts val="800"/>
                        </a:spcAft>
                      </a:pPr>
                      <a:r>
                        <a:rPr lang="en-GB" sz="1500" kern="100">
                          <a:solidFill>
                            <a:schemeClr val="tx1">
                              <a:lumMod val="75000"/>
                              <a:lumOff val="25000"/>
                            </a:schemeClr>
                          </a:solidFill>
                          <a:effectLst/>
                        </a:rPr>
                        <a:t>Wetting/soiling, bruising or marks on body in unusual places</a:t>
                      </a:r>
                    </a:p>
                    <a:p>
                      <a:pPr>
                        <a:lnSpc>
                          <a:spcPct val="107000"/>
                        </a:lnSpc>
                        <a:spcAft>
                          <a:spcPts val="800"/>
                        </a:spcAft>
                      </a:pPr>
                      <a:r>
                        <a:rPr lang="en-GB" sz="1500" kern="100">
                          <a:solidFill>
                            <a:schemeClr val="tx1">
                              <a:lumMod val="75000"/>
                              <a:lumOff val="25000"/>
                            </a:schemeClr>
                          </a:solidFill>
                          <a:effectLst/>
                        </a:rPr>
                        <a:t> </a:t>
                      </a:r>
                      <a:endParaRPr lang="en-GB" sz="1500" kern="100">
                        <a:solidFill>
                          <a:schemeClr val="tx1">
                            <a:lumMod val="75000"/>
                            <a:lumOff val="25000"/>
                          </a:schemeClr>
                        </a:solidFill>
                        <a:effectLst/>
                        <a:latin typeface="Aptos" panose="020B0004020202020204" pitchFamily="34" charset="0"/>
                        <a:ea typeface="Aptos" panose="020B0004020202020204" pitchFamily="34" charset="0"/>
                        <a:cs typeface="Times New Roman" panose="02020603050405020304" pitchFamily="18" charset="0"/>
                      </a:endParaRPr>
                    </a:p>
                  </a:txBody>
                  <a:tcPr marL="109546" marR="51351" marT="54773" marB="54773">
                    <a:lnL w="9525" cap="flat" cmpd="sng" algn="ctr">
                      <a:solidFill>
                        <a:srgbClr val="D8DCDC"/>
                      </a:solidFill>
                      <a:prstDash val="solid"/>
                    </a:lnL>
                    <a:lnR w="9525" cap="flat" cmpd="sng" algn="ctr">
                      <a:solidFill>
                        <a:srgbClr val="D8DCDC"/>
                      </a:solidFill>
                      <a:prstDash val="solid"/>
                    </a:lnR>
                    <a:lnT w="9525" cap="flat" cmpd="sng" algn="ctr">
                      <a:solidFill>
                        <a:srgbClr val="D8DCDC"/>
                      </a:solidFill>
                      <a:prstDash val="solid"/>
                    </a:lnT>
                    <a:lnB w="9525" cap="flat" cmpd="sng" algn="ctr">
                      <a:solidFill>
                        <a:srgbClr val="D8DCDC"/>
                      </a:solidFill>
                      <a:prstDash val="solid"/>
                    </a:lnB>
                    <a:solidFill>
                      <a:srgbClr val="D8DEDC">
                        <a:alpha val="20000"/>
                      </a:srgbClr>
                    </a:solidFill>
                  </a:tcPr>
                </a:tc>
                <a:extLst>
                  <a:ext uri="{0D108BD9-81ED-4DB2-BD59-A6C34878D82A}">
                    <a16:rowId xmlns:a16="http://schemas.microsoft.com/office/drawing/2014/main" val="1382361542"/>
                  </a:ext>
                </a:extLst>
              </a:tr>
              <a:tr h="1201338">
                <a:tc>
                  <a:txBody>
                    <a:bodyPr/>
                    <a:lstStyle/>
                    <a:p>
                      <a:pPr algn="r">
                        <a:lnSpc>
                          <a:spcPct val="107000"/>
                        </a:lnSpc>
                        <a:spcAft>
                          <a:spcPts val="800"/>
                        </a:spcAft>
                      </a:pPr>
                      <a:r>
                        <a:rPr lang="en-GB" sz="1500" b="1" kern="100" dirty="0">
                          <a:solidFill>
                            <a:schemeClr val="tx1">
                              <a:lumMod val="75000"/>
                              <a:lumOff val="25000"/>
                            </a:schemeClr>
                          </a:solidFill>
                          <a:effectLst/>
                        </a:rPr>
                        <a:t>Anxiety</a:t>
                      </a:r>
                      <a:endParaRPr lang="en-GB" sz="1500" b="1" i="1" kern="100" dirty="0">
                        <a:solidFill>
                          <a:schemeClr val="tx1">
                            <a:lumMod val="75000"/>
                            <a:lumOff val="25000"/>
                          </a:schemeClr>
                        </a:solidFill>
                        <a:effectLst/>
                        <a:latin typeface="Aptos" panose="020B0004020202020204" pitchFamily="34" charset="0"/>
                        <a:ea typeface="Aptos" panose="020B0004020202020204" pitchFamily="34" charset="0"/>
                        <a:cs typeface="Times New Roman" panose="02020603050405020304" pitchFamily="18" charset="0"/>
                      </a:endParaRPr>
                    </a:p>
                  </a:txBody>
                  <a:tcPr marL="109546" marR="164319" marT="54773" marB="54773">
                    <a:lnL w="12700" cmpd="sng">
                      <a:noFill/>
                      <a:prstDash val="solid"/>
                    </a:lnL>
                    <a:lnR w="9525" cap="flat" cmpd="sng" algn="ctr">
                      <a:solidFill>
                        <a:srgbClr val="D8DCDC"/>
                      </a:solidFill>
                      <a:prstDash val="solid"/>
                    </a:lnR>
                    <a:lnT w="12700" cmpd="sng">
                      <a:noFill/>
                      <a:prstDash val="solid"/>
                    </a:lnT>
                    <a:lnB w="12700" cmpd="sng">
                      <a:noFill/>
                      <a:prstDash val="solid"/>
                    </a:lnB>
                    <a:noFill/>
                  </a:tcPr>
                </a:tc>
                <a:tc>
                  <a:txBody>
                    <a:bodyPr/>
                    <a:lstStyle/>
                    <a:p>
                      <a:pPr>
                        <a:lnSpc>
                          <a:spcPct val="107000"/>
                        </a:lnSpc>
                        <a:spcAft>
                          <a:spcPts val="800"/>
                        </a:spcAft>
                      </a:pPr>
                      <a:r>
                        <a:rPr lang="en-GB" sz="1500" kern="100" dirty="0">
                          <a:solidFill>
                            <a:schemeClr val="tx1">
                              <a:lumMod val="75000"/>
                              <a:lumOff val="25000"/>
                            </a:schemeClr>
                          </a:solidFill>
                          <a:effectLst/>
                        </a:rPr>
                        <a:t>May feel anxious about the abuse and threats from the abuser. </a:t>
                      </a:r>
                    </a:p>
                    <a:p>
                      <a:pPr>
                        <a:lnSpc>
                          <a:spcPct val="107000"/>
                        </a:lnSpc>
                        <a:spcAft>
                          <a:spcPts val="800"/>
                        </a:spcAft>
                      </a:pPr>
                      <a:r>
                        <a:rPr lang="en-GB" sz="1500" kern="100" dirty="0">
                          <a:solidFill>
                            <a:schemeClr val="tx1">
                              <a:lumMod val="75000"/>
                              <a:lumOff val="25000"/>
                            </a:schemeClr>
                          </a:solidFill>
                          <a:effectLst/>
                        </a:rPr>
                        <a:t>Can manifest as worries about going to school, friendships, being alone, difficulties sleeping, fear people will find out about the abuse and reject them</a:t>
                      </a:r>
                    </a:p>
                    <a:p>
                      <a:pPr>
                        <a:lnSpc>
                          <a:spcPct val="107000"/>
                        </a:lnSpc>
                        <a:spcAft>
                          <a:spcPts val="800"/>
                        </a:spcAft>
                      </a:pPr>
                      <a:r>
                        <a:rPr lang="en-GB" sz="1500" kern="100" dirty="0">
                          <a:solidFill>
                            <a:schemeClr val="tx1">
                              <a:lumMod val="75000"/>
                              <a:lumOff val="25000"/>
                            </a:schemeClr>
                          </a:solidFill>
                          <a:effectLst/>
                        </a:rPr>
                        <a:t> </a:t>
                      </a:r>
                      <a:endParaRPr lang="en-GB" sz="1500" kern="100" dirty="0">
                        <a:solidFill>
                          <a:schemeClr val="tx1">
                            <a:lumMod val="75000"/>
                            <a:lumOff val="25000"/>
                          </a:schemeClr>
                        </a:solidFill>
                        <a:effectLst/>
                        <a:latin typeface="Aptos" panose="020B0004020202020204" pitchFamily="34" charset="0"/>
                        <a:ea typeface="Aptos" panose="020B0004020202020204" pitchFamily="34" charset="0"/>
                        <a:cs typeface="Times New Roman" panose="02020603050405020304" pitchFamily="18" charset="0"/>
                      </a:endParaRPr>
                    </a:p>
                  </a:txBody>
                  <a:tcPr marL="109546" marR="51351" marT="54773" marB="54773">
                    <a:lnL w="9525" cap="flat" cmpd="sng" algn="ctr">
                      <a:solidFill>
                        <a:srgbClr val="D8DCDC"/>
                      </a:solidFill>
                      <a:prstDash val="solid"/>
                    </a:lnL>
                    <a:lnR w="9525" cap="flat" cmpd="sng" algn="ctr">
                      <a:solidFill>
                        <a:srgbClr val="D8DEDC"/>
                      </a:solidFill>
                      <a:prstDash val="solid"/>
                    </a:lnR>
                    <a:lnT w="9525" cap="flat" cmpd="sng" algn="ctr">
                      <a:solidFill>
                        <a:srgbClr val="D8DCDC"/>
                      </a:solidFill>
                      <a:prstDash val="solid"/>
                    </a:lnT>
                    <a:lnB w="9525" cap="flat" cmpd="sng" algn="ctr">
                      <a:solidFill>
                        <a:srgbClr val="D8DCDC"/>
                      </a:solidFill>
                      <a:prstDash val="solid"/>
                    </a:lnB>
                    <a:noFill/>
                  </a:tcPr>
                </a:tc>
                <a:extLst>
                  <a:ext uri="{0D108BD9-81ED-4DB2-BD59-A6C34878D82A}">
                    <a16:rowId xmlns:a16="http://schemas.microsoft.com/office/drawing/2014/main" val="2620541919"/>
                  </a:ext>
                </a:extLst>
              </a:tr>
              <a:tr h="1078653">
                <a:tc>
                  <a:txBody>
                    <a:bodyPr/>
                    <a:lstStyle/>
                    <a:p>
                      <a:pPr algn="r">
                        <a:lnSpc>
                          <a:spcPct val="107000"/>
                        </a:lnSpc>
                        <a:spcAft>
                          <a:spcPts val="800"/>
                        </a:spcAft>
                      </a:pPr>
                      <a:r>
                        <a:rPr lang="en-GB" sz="1500" b="1" kern="100" dirty="0">
                          <a:solidFill>
                            <a:schemeClr val="tx1">
                              <a:lumMod val="75000"/>
                              <a:lumOff val="25000"/>
                            </a:schemeClr>
                          </a:solidFill>
                          <a:effectLst/>
                        </a:rPr>
                        <a:t>Low mood</a:t>
                      </a:r>
                      <a:endParaRPr lang="en-GB" sz="1500" b="1" i="1" kern="100" dirty="0">
                        <a:solidFill>
                          <a:schemeClr val="tx1">
                            <a:lumMod val="75000"/>
                            <a:lumOff val="25000"/>
                          </a:schemeClr>
                        </a:solidFill>
                        <a:effectLst/>
                        <a:latin typeface="Aptos" panose="020B0004020202020204" pitchFamily="34" charset="0"/>
                        <a:ea typeface="Aptos" panose="020B0004020202020204" pitchFamily="34" charset="0"/>
                        <a:cs typeface="Times New Roman" panose="02020603050405020304" pitchFamily="18" charset="0"/>
                      </a:endParaRPr>
                    </a:p>
                  </a:txBody>
                  <a:tcPr marL="109546" marR="164319" marT="54773" marB="54773">
                    <a:lnL w="12700" cmpd="sng">
                      <a:noFill/>
                      <a:prstDash val="solid"/>
                    </a:lnL>
                    <a:lnR w="9525" cap="flat" cmpd="sng" algn="ctr">
                      <a:solidFill>
                        <a:srgbClr val="D8DCDC"/>
                      </a:solidFill>
                      <a:prstDash val="solid"/>
                    </a:lnR>
                    <a:lnT w="12700" cmpd="sng">
                      <a:noFill/>
                      <a:prstDash val="solid"/>
                    </a:lnT>
                    <a:lnB w="12700" cmpd="sng">
                      <a:noFill/>
                      <a:prstDash val="solid"/>
                    </a:lnB>
                    <a:noFill/>
                  </a:tcPr>
                </a:tc>
                <a:tc>
                  <a:txBody>
                    <a:bodyPr/>
                    <a:lstStyle/>
                    <a:p>
                      <a:pPr>
                        <a:lnSpc>
                          <a:spcPct val="107000"/>
                        </a:lnSpc>
                        <a:spcAft>
                          <a:spcPts val="800"/>
                        </a:spcAft>
                      </a:pPr>
                      <a:r>
                        <a:rPr lang="en-GB" sz="1500" kern="100" dirty="0">
                          <a:solidFill>
                            <a:schemeClr val="tx1">
                              <a:lumMod val="75000"/>
                              <a:lumOff val="25000"/>
                            </a:schemeClr>
                          </a:solidFill>
                          <a:effectLst/>
                        </a:rPr>
                        <a:t>May become quiet and withdraw from friendships, appear sad or reluctant to talk, non-organic symptoms (e.g. tummy pain or headaches), immune system may be affected</a:t>
                      </a:r>
                    </a:p>
                    <a:p>
                      <a:pPr>
                        <a:lnSpc>
                          <a:spcPct val="107000"/>
                        </a:lnSpc>
                        <a:spcAft>
                          <a:spcPts val="800"/>
                        </a:spcAft>
                      </a:pPr>
                      <a:r>
                        <a:rPr lang="en-GB" sz="1500" kern="100" dirty="0">
                          <a:solidFill>
                            <a:schemeClr val="tx1">
                              <a:lumMod val="75000"/>
                              <a:lumOff val="25000"/>
                            </a:schemeClr>
                          </a:solidFill>
                          <a:effectLst/>
                        </a:rPr>
                        <a:t> </a:t>
                      </a:r>
                      <a:endParaRPr lang="en-GB" sz="1500" kern="100" dirty="0">
                        <a:solidFill>
                          <a:schemeClr val="tx1">
                            <a:lumMod val="75000"/>
                            <a:lumOff val="25000"/>
                          </a:schemeClr>
                        </a:solidFill>
                        <a:effectLst/>
                        <a:latin typeface="Aptos" panose="020B0004020202020204" pitchFamily="34" charset="0"/>
                        <a:ea typeface="Aptos" panose="020B0004020202020204" pitchFamily="34" charset="0"/>
                        <a:cs typeface="Times New Roman" panose="02020603050405020304" pitchFamily="18" charset="0"/>
                      </a:endParaRPr>
                    </a:p>
                  </a:txBody>
                  <a:tcPr marL="109546" marR="51351" marT="54773" marB="54773">
                    <a:lnL w="9525" cap="flat" cmpd="sng" algn="ctr">
                      <a:solidFill>
                        <a:srgbClr val="D8DCDC"/>
                      </a:solidFill>
                      <a:prstDash val="solid"/>
                    </a:lnL>
                    <a:lnR w="9525" cap="flat" cmpd="sng" algn="ctr">
                      <a:solidFill>
                        <a:srgbClr val="D8DCDC"/>
                      </a:solidFill>
                      <a:prstDash val="solid"/>
                    </a:lnR>
                    <a:lnT w="9525" cap="flat" cmpd="sng" algn="ctr">
                      <a:solidFill>
                        <a:srgbClr val="D8DCDC"/>
                      </a:solidFill>
                      <a:prstDash val="solid"/>
                    </a:lnT>
                    <a:lnB w="9525" cap="flat" cmpd="sng" algn="ctr">
                      <a:solidFill>
                        <a:srgbClr val="D8DCDC"/>
                      </a:solidFill>
                      <a:prstDash val="solid"/>
                    </a:lnB>
                    <a:solidFill>
                      <a:srgbClr val="D8DEDC">
                        <a:alpha val="20000"/>
                      </a:srgbClr>
                    </a:solidFill>
                  </a:tcPr>
                </a:tc>
                <a:extLst>
                  <a:ext uri="{0D108BD9-81ED-4DB2-BD59-A6C34878D82A}">
                    <a16:rowId xmlns:a16="http://schemas.microsoft.com/office/drawing/2014/main" val="3406871782"/>
                  </a:ext>
                </a:extLst>
              </a:tr>
              <a:tr h="562147">
                <a:tc>
                  <a:txBody>
                    <a:bodyPr/>
                    <a:lstStyle/>
                    <a:p>
                      <a:pPr algn="r">
                        <a:lnSpc>
                          <a:spcPct val="107000"/>
                        </a:lnSpc>
                        <a:spcAft>
                          <a:spcPts val="800"/>
                        </a:spcAft>
                      </a:pPr>
                      <a:r>
                        <a:rPr lang="en-GB" sz="1500" b="1" kern="100">
                          <a:solidFill>
                            <a:schemeClr val="tx1">
                              <a:lumMod val="75000"/>
                              <a:lumOff val="25000"/>
                            </a:schemeClr>
                          </a:solidFill>
                          <a:effectLst/>
                        </a:rPr>
                        <a:t>Difficulty regulating emotions</a:t>
                      </a:r>
                      <a:endParaRPr lang="en-GB" sz="1500" b="1" i="1" kern="100">
                        <a:solidFill>
                          <a:schemeClr val="tx1">
                            <a:lumMod val="75000"/>
                            <a:lumOff val="25000"/>
                          </a:schemeClr>
                        </a:solidFill>
                        <a:effectLst/>
                        <a:latin typeface="Aptos" panose="020B0004020202020204" pitchFamily="34" charset="0"/>
                        <a:ea typeface="Aptos" panose="020B0004020202020204" pitchFamily="34" charset="0"/>
                        <a:cs typeface="Times New Roman" panose="02020603050405020304" pitchFamily="18" charset="0"/>
                      </a:endParaRPr>
                    </a:p>
                  </a:txBody>
                  <a:tcPr marL="109546" marR="164319" marT="54773" marB="54773">
                    <a:lnL w="12700" cmpd="sng">
                      <a:noFill/>
                      <a:prstDash val="solid"/>
                    </a:lnL>
                    <a:lnR w="9525" cap="flat" cmpd="sng" algn="ctr">
                      <a:solidFill>
                        <a:srgbClr val="D8DCDC"/>
                      </a:solidFill>
                      <a:prstDash val="solid"/>
                    </a:lnR>
                    <a:lnT w="12700" cmpd="sng">
                      <a:noFill/>
                      <a:prstDash val="solid"/>
                    </a:lnT>
                    <a:lnB w="12700" cmpd="sng">
                      <a:noFill/>
                      <a:prstDash val="solid"/>
                    </a:lnB>
                    <a:noFill/>
                  </a:tcPr>
                </a:tc>
                <a:tc>
                  <a:txBody>
                    <a:bodyPr/>
                    <a:lstStyle/>
                    <a:p>
                      <a:pPr>
                        <a:lnSpc>
                          <a:spcPct val="107000"/>
                        </a:lnSpc>
                        <a:spcAft>
                          <a:spcPts val="800"/>
                        </a:spcAft>
                      </a:pPr>
                      <a:r>
                        <a:rPr lang="en-GB" sz="1500" kern="100" dirty="0">
                          <a:solidFill>
                            <a:schemeClr val="tx1">
                              <a:lumMod val="75000"/>
                              <a:lumOff val="25000"/>
                            </a:schemeClr>
                          </a:solidFill>
                          <a:effectLst/>
                        </a:rPr>
                        <a:t>Struggle to regulate, appearing more irritable, hostile, impatient or angry towards peers or adults, appearing distracted, distant or disassociated at times</a:t>
                      </a:r>
                      <a:endParaRPr lang="en-GB" sz="1500" kern="100" dirty="0">
                        <a:solidFill>
                          <a:schemeClr val="tx1">
                            <a:lumMod val="75000"/>
                            <a:lumOff val="25000"/>
                          </a:schemeClr>
                        </a:solidFill>
                        <a:effectLst/>
                        <a:latin typeface="Aptos" panose="020B0004020202020204" pitchFamily="34" charset="0"/>
                        <a:ea typeface="Aptos" panose="020B0004020202020204" pitchFamily="34" charset="0"/>
                        <a:cs typeface="Times New Roman" panose="02020603050405020304" pitchFamily="18" charset="0"/>
                      </a:endParaRPr>
                    </a:p>
                  </a:txBody>
                  <a:tcPr marL="109546" marR="51351" marT="54773" marB="54773">
                    <a:lnL w="9525" cap="flat" cmpd="sng" algn="ctr">
                      <a:solidFill>
                        <a:srgbClr val="D8DCDC"/>
                      </a:solidFill>
                      <a:prstDash val="solid"/>
                    </a:lnL>
                    <a:lnR w="9525" cap="flat" cmpd="sng" algn="ctr">
                      <a:solidFill>
                        <a:srgbClr val="D8DEDC"/>
                      </a:solidFill>
                      <a:prstDash val="solid"/>
                    </a:lnR>
                    <a:lnT w="9525" cap="flat" cmpd="sng" algn="ctr">
                      <a:solidFill>
                        <a:srgbClr val="D8DCDC"/>
                      </a:solidFill>
                      <a:prstDash val="solid"/>
                    </a:lnT>
                    <a:lnB w="9525" cap="flat" cmpd="sng" algn="ctr">
                      <a:solidFill>
                        <a:srgbClr val="D8DEDC"/>
                      </a:solidFill>
                      <a:prstDash val="solid"/>
                    </a:lnB>
                    <a:noFill/>
                  </a:tcPr>
                </a:tc>
                <a:extLst>
                  <a:ext uri="{0D108BD9-81ED-4DB2-BD59-A6C34878D82A}">
                    <a16:rowId xmlns:a16="http://schemas.microsoft.com/office/drawing/2014/main" val="2841122403"/>
                  </a:ext>
                </a:extLst>
              </a:tr>
            </a:tbl>
          </a:graphicData>
        </a:graphic>
      </p:graphicFrame>
    </p:spTree>
    <p:extLst>
      <p:ext uri="{BB962C8B-B14F-4D97-AF65-F5344CB8AC3E}">
        <p14:creationId xmlns:p14="http://schemas.microsoft.com/office/powerpoint/2010/main" val="81197922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648B28A3-05FC-7229-8A1A-F86984B1E8CC}"/>
              </a:ext>
            </a:extLst>
          </p:cNvPr>
          <p:cNvSpPr>
            <a:spLocks noGrp="1"/>
          </p:cNvSpPr>
          <p:nvPr>
            <p:ph type="title"/>
          </p:nvPr>
        </p:nvSpPr>
        <p:spPr>
          <a:xfrm>
            <a:off x="612019" y="-97971"/>
            <a:ext cx="8596668" cy="1320800"/>
          </a:xfrm>
        </p:spPr>
        <p:txBody>
          <a:bodyPr anchor="ctr">
            <a:normAutofit/>
          </a:bodyPr>
          <a:lstStyle/>
          <a:p>
            <a:r>
              <a:rPr lang="en-GB" dirty="0"/>
              <a:t>What indicators might we observe in children?</a:t>
            </a:r>
          </a:p>
        </p:txBody>
      </p:sp>
      <p:graphicFrame>
        <p:nvGraphicFramePr>
          <p:cNvPr id="23" name="Table 22">
            <a:extLst>
              <a:ext uri="{FF2B5EF4-FFF2-40B4-BE49-F238E27FC236}">
                <a16:creationId xmlns:a16="http://schemas.microsoft.com/office/drawing/2014/main" id="{21AC4B13-225F-9B87-500C-7A05EE42ED15}"/>
              </a:ext>
            </a:extLst>
          </p:cNvPr>
          <p:cNvGraphicFramePr>
            <a:graphicFrameLocks noGrp="1"/>
          </p:cNvGraphicFramePr>
          <p:nvPr>
            <p:extLst>
              <p:ext uri="{D42A27DB-BD31-4B8C-83A1-F6EECF244321}">
                <p14:modId xmlns:p14="http://schemas.microsoft.com/office/powerpoint/2010/main" val="1548173846"/>
              </p:ext>
            </p:extLst>
          </p:nvPr>
        </p:nvGraphicFramePr>
        <p:xfrm>
          <a:off x="206829" y="1222830"/>
          <a:ext cx="10515599" cy="5523968"/>
        </p:xfrm>
        <a:graphic>
          <a:graphicData uri="http://schemas.openxmlformats.org/drawingml/2006/table">
            <a:tbl>
              <a:tblPr firstRow="1" firstCol="1" bandRow="1">
                <a:tableStyleId>{C083E6E3-FA7D-4D7B-A595-EF9225AFEA82}</a:tableStyleId>
              </a:tblPr>
              <a:tblGrid>
                <a:gridCol w="3151052">
                  <a:extLst>
                    <a:ext uri="{9D8B030D-6E8A-4147-A177-3AD203B41FA5}">
                      <a16:colId xmlns:a16="http://schemas.microsoft.com/office/drawing/2014/main" val="1785994128"/>
                    </a:ext>
                  </a:extLst>
                </a:gridCol>
                <a:gridCol w="7364547">
                  <a:extLst>
                    <a:ext uri="{9D8B030D-6E8A-4147-A177-3AD203B41FA5}">
                      <a16:colId xmlns:a16="http://schemas.microsoft.com/office/drawing/2014/main" val="2740076461"/>
                    </a:ext>
                  </a:extLst>
                </a:gridCol>
              </a:tblGrid>
              <a:tr h="1164185">
                <a:tc>
                  <a:txBody>
                    <a:bodyPr/>
                    <a:lstStyle/>
                    <a:p>
                      <a:pPr>
                        <a:lnSpc>
                          <a:spcPct val="107000"/>
                        </a:lnSpc>
                        <a:spcAft>
                          <a:spcPts val="800"/>
                        </a:spcAft>
                      </a:pPr>
                      <a:r>
                        <a:rPr lang="en-GB" sz="1800" b="1" kern="100" dirty="0">
                          <a:solidFill>
                            <a:sysClr val="windowText" lastClr="000000"/>
                          </a:solidFill>
                          <a:effectLst/>
                        </a:rPr>
                        <a:t>Confusion with roles</a:t>
                      </a:r>
                      <a:endParaRPr lang="en-GB" sz="1800" kern="100" dirty="0">
                        <a:solidFill>
                          <a:sysClr val="windowText" lastClr="000000"/>
                        </a:solidFill>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GB" sz="1800" b="0" kern="100" dirty="0">
                          <a:solidFill>
                            <a:sysClr val="windowText" lastClr="000000"/>
                          </a:solidFill>
                          <a:effectLst/>
                        </a:rPr>
                        <a:t>May oscillate between appearing ‘grown up’ and wanting to look after others, appearing more ‘child like’ in their inability to complete tasks</a:t>
                      </a:r>
                    </a:p>
                    <a:p>
                      <a:pPr>
                        <a:lnSpc>
                          <a:spcPct val="107000"/>
                        </a:lnSpc>
                        <a:spcAft>
                          <a:spcPts val="800"/>
                        </a:spcAft>
                      </a:pPr>
                      <a:r>
                        <a:rPr lang="en-GB" sz="1800" b="0" kern="100" dirty="0">
                          <a:solidFill>
                            <a:sysClr val="windowText" lastClr="000000"/>
                          </a:solidFill>
                          <a:effectLst/>
                        </a:rPr>
                        <a:t> </a:t>
                      </a:r>
                      <a:endParaRPr lang="en-GB" sz="1800" b="0" kern="100" dirty="0">
                        <a:solidFill>
                          <a:sysClr val="windowText" lastClr="000000"/>
                        </a:solidFill>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515524104"/>
                  </a:ext>
                </a:extLst>
              </a:tr>
              <a:tr h="1286842">
                <a:tc>
                  <a:txBody>
                    <a:bodyPr/>
                    <a:lstStyle/>
                    <a:p>
                      <a:pPr>
                        <a:lnSpc>
                          <a:spcPct val="107000"/>
                        </a:lnSpc>
                        <a:spcAft>
                          <a:spcPts val="800"/>
                        </a:spcAft>
                      </a:pPr>
                      <a:r>
                        <a:rPr lang="en-GB" sz="1800" b="1" kern="100" dirty="0">
                          <a:solidFill>
                            <a:sysClr val="windowText" lastClr="000000"/>
                          </a:solidFill>
                          <a:effectLst/>
                        </a:rPr>
                        <a:t>Sexual pre-occupation/discomfort or confusion with own body</a:t>
                      </a:r>
                      <a:endParaRPr lang="en-GB" sz="1800" kern="100" dirty="0">
                        <a:solidFill>
                          <a:sysClr val="windowText" lastClr="000000"/>
                        </a:solidFill>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GB" sz="1800" b="0" kern="100" dirty="0">
                          <a:solidFill>
                            <a:sysClr val="windowText" lastClr="000000"/>
                          </a:solidFill>
                          <a:effectLst/>
                        </a:rPr>
                        <a:t>May display sexualised behaviour outside of their developmental stage, or unexpected sexual knowledge, may be preoccupied with sexuality, engage in repetitive sexual behaviour, masturbating or being fascinated with body parts</a:t>
                      </a:r>
                    </a:p>
                    <a:p>
                      <a:pPr>
                        <a:lnSpc>
                          <a:spcPct val="107000"/>
                        </a:lnSpc>
                        <a:spcAft>
                          <a:spcPts val="800"/>
                        </a:spcAft>
                      </a:pPr>
                      <a:r>
                        <a:rPr lang="en-GB" sz="1800" b="0" kern="100" dirty="0">
                          <a:solidFill>
                            <a:sysClr val="windowText" lastClr="000000"/>
                          </a:solidFill>
                          <a:effectLst/>
                        </a:rPr>
                        <a:t> </a:t>
                      </a:r>
                      <a:endParaRPr lang="en-GB" sz="1800" b="0" kern="100" dirty="0">
                        <a:solidFill>
                          <a:sysClr val="windowText" lastClr="000000"/>
                        </a:solidFill>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382361542"/>
                  </a:ext>
                </a:extLst>
              </a:tr>
              <a:tr h="1455760">
                <a:tc>
                  <a:txBody>
                    <a:bodyPr/>
                    <a:lstStyle/>
                    <a:p>
                      <a:pPr>
                        <a:lnSpc>
                          <a:spcPct val="107000"/>
                        </a:lnSpc>
                        <a:spcAft>
                          <a:spcPts val="800"/>
                        </a:spcAft>
                      </a:pPr>
                      <a:r>
                        <a:rPr lang="en-GB" sz="1800" b="1" kern="100">
                          <a:solidFill>
                            <a:sysClr val="windowText" lastClr="000000"/>
                          </a:solidFill>
                          <a:effectLst/>
                        </a:rPr>
                        <a:t>Disrupted relationships with others</a:t>
                      </a:r>
                      <a:endParaRPr lang="en-GB" sz="1800" kern="100">
                        <a:solidFill>
                          <a:sysClr val="windowText" lastClr="000000"/>
                        </a:solidFill>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GB" sz="1800" b="0" kern="100" dirty="0">
                          <a:solidFill>
                            <a:sysClr val="windowText" lastClr="000000"/>
                          </a:solidFill>
                          <a:effectLst/>
                        </a:rPr>
                        <a:t>May be less trusting of others, may not want to separate from others and may appear dependent on adults around them, regressing to younger behaviours</a:t>
                      </a:r>
                    </a:p>
                    <a:p>
                      <a:pPr>
                        <a:lnSpc>
                          <a:spcPct val="107000"/>
                        </a:lnSpc>
                        <a:spcAft>
                          <a:spcPts val="800"/>
                        </a:spcAft>
                      </a:pPr>
                      <a:r>
                        <a:rPr lang="en-GB" sz="1800" b="0" kern="100" dirty="0">
                          <a:solidFill>
                            <a:sysClr val="windowText" lastClr="000000"/>
                          </a:solidFill>
                          <a:effectLst/>
                        </a:rPr>
                        <a:t> </a:t>
                      </a:r>
                      <a:endParaRPr lang="en-GB" sz="1800" b="0" kern="100" dirty="0">
                        <a:solidFill>
                          <a:sysClr val="windowText" lastClr="000000"/>
                        </a:solidFill>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620541919"/>
                  </a:ext>
                </a:extLst>
              </a:tr>
              <a:tr h="1347384">
                <a:tc>
                  <a:txBody>
                    <a:bodyPr/>
                    <a:lstStyle/>
                    <a:p>
                      <a:pPr>
                        <a:lnSpc>
                          <a:spcPct val="107000"/>
                        </a:lnSpc>
                        <a:spcAft>
                          <a:spcPts val="800"/>
                        </a:spcAft>
                      </a:pPr>
                      <a:r>
                        <a:rPr lang="en-GB" sz="1800" b="1" kern="100" dirty="0">
                          <a:solidFill>
                            <a:sysClr val="windowText" lastClr="000000"/>
                          </a:solidFill>
                          <a:effectLst/>
                        </a:rPr>
                        <a:t>Becoming abusive to others </a:t>
                      </a:r>
                      <a:endParaRPr lang="en-GB" sz="1800" kern="100" dirty="0">
                        <a:solidFill>
                          <a:sysClr val="windowText" lastClr="000000"/>
                        </a:solidFill>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GB" sz="1800" b="0" kern="100" dirty="0">
                          <a:solidFill>
                            <a:sysClr val="windowText" lastClr="000000"/>
                          </a:solidFill>
                          <a:effectLst/>
                        </a:rPr>
                        <a:t>May wish to have control over others in response to feeling a loss of control in their own lives, may manifest as bullying, coercion or manipulation of others</a:t>
                      </a:r>
                    </a:p>
                    <a:p>
                      <a:pPr>
                        <a:lnSpc>
                          <a:spcPct val="107000"/>
                        </a:lnSpc>
                        <a:spcAft>
                          <a:spcPts val="800"/>
                        </a:spcAft>
                      </a:pPr>
                      <a:r>
                        <a:rPr lang="en-GB" sz="1800" b="0" kern="100" dirty="0">
                          <a:solidFill>
                            <a:sysClr val="windowText" lastClr="000000"/>
                          </a:solidFill>
                          <a:effectLst/>
                        </a:rPr>
                        <a:t> </a:t>
                      </a:r>
                      <a:endParaRPr lang="en-GB" sz="1800" b="0" kern="100" dirty="0">
                        <a:solidFill>
                          <a:sysClr val="windowText" lastClr="000000"/>
                        </a:solidFill>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406871782"/>
                  </a:ext>
                </a:extLst>
              </a:tr>
            </a:tbl>
          </a:graphicData>
        </a:graphic>
      </p:graphicFrame>
    </p:spTree>
    <p:extLst>
      <p:ext uri="{BB962C8B-B14F-4D97-AF65-F5344CB8AC3E}">
        <p14:creationId xmlns:p14="http://schemas.microsoft.com/office/powerpoint/2010/main" val="41787921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3"/>
                                        </p:tgtEl>
                                        <p:attrNameLst>
                                          <p:attrName>style.visibility</p:attrName>
                                        </p:attrNameLst>
                                      </p:cBhvr>
                                      <p:to>
                                        <p:strVal val="visible"/>
                                      </p:to>
                                    </p:set>
                                    <p:anim calcmode="lin" valueType="num">
                                      <p:cBhvr additive="base">
                                        <p:cTn id="7" dur="500" fill="hold"/>
                                        <p:tgtEl>
                                          <p:spTgt spid="23"/>
                                        </p:tgtEl>
                                        <p:attrNameLst>
                                          <p:attrName>ppt_x</p:attrName>
                                        </p:attrNameLst>
                                      </p:cBhvr>
                                      <p:tavLst>
                                        <p:tav tm="0">
                                          <p:val>
                                            <p:strVal val="#ppt_x"/>
                                          </p:val>
                                        </p:tav>
                                        <p:tav tm="100000">
                                          <p:val>
                                            <p:strVal val="#ppt_x"/>
                                          </p:val>
                                        </p:tav>
                                      </p:tavLst>
                                    </p:anim>
                                    <p:anim calcmode="lin" valueType="num">
                                      <p:cBhvr additive="base">
                                        <p:cTn id="8" dur="500" fill="hold"/>
                                        <p:tgtEl>
                                          <p:spTgt spid="2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ac69c03d-9ca6-474b-ae4f-15781132ff54">
      <Terms xmlns="http://schemas.microsoft.com/office/infopath/2007/PartnerControls"/>
    </lcf76f155ced4ddcb4097134ff3c332f>
    <TaxCatchAll xmlns="e2aa5b6a-557a-4472-8a26-4ee756fb3c4f"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9C55BF4C4B936A4ABE1B6C7DE3C2E953" ma:contentTypeVersion="14" ma:contentTypeDescription="Create a new document." ma:contentTypeScope="" ma:versionID="00455761b357bba8b8dfe2ab718989db">
  <xsd:schema xmlns:xsd="http://www.w3.org/2001/XMLSchema" xmlns:xs="http://www.w3.org/2001/XMLSchema" xmlns:p="http://schemas.microsoft.com/office/2006/metadata/properties" xmlns:ns2="ac69c03d-9ca6-474b-ae4f-15781132ff54" xmlns:ns3="e2aa5b6a-557a-4472-8a26-4ee756fb3c4f" targetNamespace="http://schemas.microsoft.com/office/2006/metadata/properties" ma:root="true" ma:fieldsID="d39f43ae67d10cf2520cb48ed45c4267" ns2:_="" ns3:_="">
    <xsd:import namespace="ac69c03d-9ca6-474b-ae4f-15781132ff54"/>
    <xsd:import namespace="e2aa5b6a-557a-4472-8a26-4ee756fb3c4f"/>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element ref="ns2:MediaServiceLocation"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c69c03d-9ca6-474b-ae4f-15781132ff5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DateTaken" ma:index="12" nillable="true" ma:displayName="MediaServiceDateTake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8f71bbcc-0e19-47a0-832f-6df17fefd216"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element name="MediaServiceLocation" ma:index="20" nillable="true" ma:displayName="Location" ma:indexed="true" ma:internalName="MediaServiceLocation" ma:readOnly="true">
      <xsd:simpleType>
        <xsd:restriction base="dms:Text"/>
      </xsd:simpleType>
    </xsd:element>
    <xsd:element name="MediaServiceBillingMetadata" ma:index="21"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e2aa5b6a-557a-4472-8a26-4ee756fb3c4f"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dede3082-3366-4b5d-94c0-54779f53f4fd}" ma:internalName="TaxCatchAll" ma:showField="CatchAllData" ma:web="e2aa5b6a-557a-4472-8a26-4ee756fb3c4f">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09EC1AB0-9704-404D-B6D3-819D938AC55B}">
  <ds:schemaRefs>
    <ds:schemaRef ds:uri="http://schemas.microsoft.com/office/infopath/2007/PartnerControls"/>
    <ds:schemaRef ds:uri="http://schemas.microsoft.com/office/2006/metadata/properties"/>
    <ds:schemaRef ds:uri="http://purl.org/dc/terms/"/>
    <ds:schemaRef ds:uri="ac69c03d-9ca6-474b-ae4f-15781132ff54"/>
    <ds:schemaRef ds:uri="http://schemas.microsoft.com/office/2006/documentManagement/types"/>
    <ds:schemaRef ds:uri="http://schemas.openxmlformats.org/package/2006/metadata/core-properties"/>
    <ds:schemaRef ds:uri="http://purl.org/dc/elements/1.1/"/>
    <ds:schemaRef ds:uri="e2aa5b6a-557a-4472-8a26-4ee756fb3c4f"/>
    <ds:schemaRef ds:uri="http://www.w3.org/XML/1998/namespace"/>
    <ds:schemaRef ds:uri="http://purl.org/dc/dcmitype/"/>
  </ds:schemaRefs>
</ds:datastoreItem>
</file>

<file path=customXml/itemProps2.xml><?xml version="1.0" encoding="utf-8"?>
<ds:datastoreItem xmlns:ds="http://schemas.openxmlformats.org/officeDocument/2006/customXml" ds:itemID="{C038B24A-1B92-4B4D-8F8D-C81A5E6CA03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c69c03d-9ca6-474b-ae4f-15781132ff54"/>
    <ds:schemaRef ds:uri="e2aa5b6a-557a-4472-8a26-4ee756fb3c4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1D20B6E4-879E-4E6C-BDE7-261540CD3765}">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2760</TotalTime>
  <Words>2153</Words>
  <Application>Microsoft Office PowerPoint</Application>
  <PresentationFormat>Widescreen</PresentationFormat>
  <Paragraphs>141</Paragraphs>
  <Slides>16</Slides>
  <Notes>9</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16</vt:i4>
      </vt:variant>
    </vt:vector>
  </HeadingPairs>
  <TitlesOfParts>
    <vt:vector size="24" baseType="lpstr">
      <vt:lpstr>Aptos</vt:lpstr>
      <vt:lpstr>Arial</vt:lpstr>
      <vt:lpstr>Calibri</vt:lpstr>
      <vt:lpstr>NSPCC-Regular</vt:lpstr>
      <vt:lpstr>Trebuchet MS</vt:lpstr>
      <vt:lpstr>Wingdings</vt:lpstr>
      <vt:lpstr>Wingdings 3</vt:lpstr>
      <vt:lpstr>Facet</vt:lpstr>
      <vt:lpstr>Child Sexual Abuse – Best Practice recommendations</vt:lpstr>
      <vt:lpstr>Self-Care and Safety </vt:lpstr>
      <vt:lpstr>What is Sexual Abuse?</vt:lpstr>
      <vt:lpstr>Types of Sexual Abuse</vt:lpstr>
      <vt:lpstr>Types of Sexual Abuse</vt:lpstr>
      <vt:lpstr>What is Intrafamilial Abuse?</vt:lpstr>
      <vt:lpstr>Intrafamilial Abuse Data</vt:lpstr>
      <vt:lpstr>What indicators might we observe in children?</vt:lpstr>
      <vt:lpstr>What indicators might we observe in children?</vt:lpstr>
      <vt:lpstr>Longer term impacts of experiencing CSA</vt:lpstr>
      <vt:lpstr>PowerPoint Presentation</vt:lpstr>
      <vt:lpstr>“Professionals rely too heavily on children to verbally disclose”  (Report into Child Sexual Abuse in the Family Environment, JTAI 2020)  “The current statutory child protection approach to responding to concerns that a child is being sexually abused puts too much responsibility on children and young people to recognise the abuse they are experiencing and then to seek a trusted adult to talk about what is happening to them”. CSA Centre</vt:lpstr>
      <vt:lpstr>What does research tell us about Children’s Voices</vt:lpstr>
      <vt:lpstr>Responding as a professional</vt:lpstr>
      <vt:lpstr>What does best practice look like?</vt:lpstr>
      <vt:lpstr>References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Amy Byford</dc:creator>
  <cp:lastModifiedBy>Mark Osborn</cp:lastModifiedBy>
  <cp:revision>4</cp:revision>
  <dcterms:created xsi:type="dcterms:W3CDTF">2024-10-23T11:05:07Z</dcterms:created>
  <dcterms:modified xsi:type="dcterms:W3CDTF">2025-12-04T14:09:15Z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0x0101009C55BF4C4B936A4ABE1B6C7DE3C2E953</vt:lpwstr>
  </property>
  <property fmtid="{D5CDD505-2E9C-101B-9397-08002B2CF9AE}" pid="3" name="MediaServiceImageTags">
    <vt:lpwstr/>
  </property>
</Properties>
</file>