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3"/>
  </p:notesMasterIdLst>
  <p:sldIdLst>
    <p:sldId id="2147375803" r:id="rId5"/>
    <p:sldId id="4921" r:id="rId6"/>
    <p:sldId id="257" r:id="rId7"/>
    <p:sldId id="2147375757" r:id="rId8"/>
    <p:sldId id="4870" r:id="rId9"/>
    <p:sldId id="4871" r:id="rId10"/>
    <p:sldId id="2147375793" r:id="rId11"/>
    <p:sldId id="2147375794" r:id="rId12"/>
    <p:sldId id="2147375799" r:id="rId13"/>
    <p:sldId id="2147375795" r:id="rId14"/>
    <p:sldId id="2147375800" r:id="rId15"/>
    <p:sldId id="2147375798" r:id="rId16"/>
    <p:sldId id="4873" r:id="rId17"/>
    <p:sldId id="2147375792" r:id="rId18"/>
    <p:sldId id="4874" r:id="rId19"/>
    <p:sldId id="2145706290" r:id="rId20"/>
    <p:sldId id="2147375802" r:id="rId21"/>
    <p:sldId id="2145707192" r:id="rId2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1D59"/>
    <a:srgbClr val="2931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0E3F7E-E504-463F-987F-506BA086A0A8}" v="20" dt="2024-05-28T15:58:49.713"/>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63" autoAdjust="0"/>
    <p:restoredTop sz="61128" autoAdjust="0"/>
  </p:normalViewPr>
  <p:slideViewPr>
    <p:cSldViewPr snapToGrid="0">
      <p:cViewPr varScale="1">
        <p:scale>
          <a:sx n="41" d="100"/>
          <a:sy n="41" d="100"/>
        </p:scale>
        <p:origin x="1636" y="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23" d="100"/>
          <a:sy n="123" d="100"/>
        </p:scale>
        <p:origin x="4974" y="-27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nevieve Bouquet" userId="9ee00270-1c76-4fb6-80ff-36b31e77115e" providerId="ADAL" clId="{220E3F7E-E504-463F-987F-506BA086A0A8}"/>
    <pc:docChg chg="undo custSel addSld delSld modSld sldOrd">
      <pc:chgData name="Genevieve Bouquet" userId="9ee00270-1c76-4fb6-80ff-36b31e77115e" providerId="ADAL" clId="{220E3F7E-E504-463F-987F-506BA086A0A8}" dt="2024-05-29T10:27:02.376" v="168" actId="2696"/>
      <pc:docMkLst>
        <pc:docMk/>
      </pc:docMkLst>
      <pc:sldChg chg="del">
        <pc:chgData name="Genevieve Bouquet" userId="9ee00270-1c76-4fb6-80ff-36b31e77115e" providerId="ADAL" clId="{220E3F7E-E504-463F-987F-506BA086A0A8}" dt="2024-05-28T15:52:43.687" v="65" actId="2696"/>
        <pc:sldMkLst>
          <pc:docMk/>
          <pc:sldMk cId="406413039" sldId="256"/>
        </pc:sldMkLst>
      </pc:sldChg>
      <pc:sldChg chg="modSp mod">
        <pc:chgData name="Genevieve Bouquet" userId="9ee00270-1c76-4fb6-80ff-36b31e77115e" providerId="ADAL" clId="{220E3F7E-E504-463F-987F-506BA086A0A8}" dt="2024-05-28T15:55:03.418" v="93" actId="962"/>
        <pc:sldMkLst>
          <pc:docMk/>
          <pc:sldMk cId="442821112" sldId="257"/>
        </pc:sldMkLst>
        <pc:spChg chg="mod">
          <ac:chgData name="Genevieve Bouquet" userId="9ee00270-1c76-4fb6-80ff-36b31e77115e" providerId="ADAL" clId="{220E3F7E-E504-463F-987F-506BA086A0A8}" dt="2024-05-28T15:54:56.715" v="90" actId="962"/>
          <ac:spMkLst>
            <pc:docMk/>
            <pc:sldMk cId="442821112" sldId="257"/>
            <ac:spMk id="3" creationId="{EE6EB6C0-F8B1-41C3-8ED3-1B43AD566F57}"/>
          </ac:spMkLst>
        </pc:spChg>
        <pc:graphicFrameChg chg="mod">
          <ac:chgData name="Genevieve Bouquet" userId="9ee00270-1c76-4fb6-80ff-36b31e77115e" providerId="ADAL" clId="{220E3F7E-E504-463F-987F-506BA086A0A8}" dt="2024-05-28T15:54:58.808" v="91" actId="962"/>
          <ac:graphicFrameMkLst>
            <pc:docMk/>
            <pc:sldMk cId="442821112" sldId="257"/>
            <ac:graphicFrameMk id="19" creationId="{587983DC-E15E-37AE-D61D-B056CD9F94E4}"/>
          </ac:graphicFrameMkLst>
        </pc:graphicFrameChg>
        <pc:picChg chg="mod">
          <ac:chgData name="Genevieve Bouquet" userId="9ee00270-1c76-4fb6-80ff-36b31e77115e" providerId="ADAL" clId="{220E3F7E-E504-463F-987F-506BA086A0A8}" dt="2024-05-28T15:55:00.842" v="92" actId="962"/>
          <ac:picMkLst>
            <pc:docMk/>
            <pc:sldMk cId="442821112" sldId="257"/>
            <ac:picMk id="4098" creationId="{74EE1C0F-4EA3-419E-9A56-6BD3EDE31903}"/>
          </ac:picMkLst>
        </pc:picChg>
        <pc:picChg chg="mod">
          <ac:chgData name="Genevieve Bouquet" userId="9ee00270-1c76-4fb6-80ff-36b31e77115e" providerId="ADAL" clId="{220E3F7E-E504-463F-987F-506BA086A0A8}" dt="2024-05-28T15:55:03.418" v="93" actId="962"/>
          <ac:picMkLst>
            <pc:docMk/>
            <pc:sldMk cId="442821112" sldId="257"/>
            <ac:picMk id="4102" creationId="{40B96A28-96C1-41A2-AB9D-7B2A7A6DD3EF}"/>
          </ac:picMkLst>
        </pc:picChg>
      </pc:sldChg>
      <pc:sldChg chg="modSp del mod">
        <pc:chgData name="Genevieve Bouquet" userId="9ee00270-1c76-4fb6-80ff-36b31e77115e" providerId="ADAL" clId="{220E3F7E-E504-463F-987F-506BA086A0A8}" dt="2024-05-29T10:27:02.376" v="168" actId="2696"/>
        <pc:sldMkLst>
          <pc:docMk/>
          <pc:sldMk cId="0" sldId="263"/>
        </pc:sldMkLst>
        <pc:spChg chg="mod">
          <ac:chgData name="Genevieve Bouquet" userId="9ee00270-1c76-4fb6-80ff-36b31e77115e" providerId="ADAL" clId="{220E3F7E-E504-463F-987F-506BA086A0A8}" dt="2024-05-28T15:57:45.179" v="151" actId="33553"/>
          <ac:spMkLst>
            <pc:docMk/>
            <pc:sldMk cId="0" sldId="263"/>
            <ac:spMk id="212" creationId="{00000000-0000-0000-0000-000000000000}"/>
          </ac:spMkLst>
        </pc:spChg>
        <pc:picChg chg="mod">
          <ac:chgData name="Genevieve Bouquet" userId="9ee00270-1c76-4fb6-80ff-36b31e77115e" providerId="ADAL" clId="{220E3F7E-E504-463F-987F-506BA086A0A8}" dt="2024-05-28T15:58:49.713" v="157" actId="962"/>
          <ac:picMkLst>
            <pc:docMk/>
            <pc:sldMk cId="0" sldId="263"/>
            <ac:picMk id="4" creationId="{C8EC66F4-0E5A-C5B3-3B67-55B625630146}"/>
          </ac:picMkLst>
        </pc:picChg>
        <pc:picChg chg="mod">
          <ac:chgData name="Genevieve Bouquet" userId="9ee00270-1c76-4fb6-80ff-36b31e77115e" providerId="ADAL" clId="{220E3F7E-E504-463F-987F-506BA086A0A8}" dt="2024-05-28T15:56:55.596" v="135" actId="962"/>
          <ac:picMkLst>
            <pc:docMk/>
            <pc:sldMk cId="0" sldId="263"/>
            <ac:picMk id="209" creationId="{00000000-0000-0000-0000-000000000000}"/>
          </ac:picMkLst>
        </pc:picChg>
      </pc:sldChg>
      <pc:sldChg chg="modSp del mod">
        <pc:chgData name="Genevieve Bouquet" userId="9ee00270-1c76-4fb6-80ff-36b31e77115e" providerId="ADAL" clId="{220E3F7E-E504-463F-987F-506BA086A0A8}" dt="2024-05-29T10:26:56.245" v="167" actId="2696"/>
        <pc:sldMkLst>
          <pc:docMk/>
          <pc:sldMk cId="3905831745" sldId="267"/>
        </pc:sldMkLst>
        <pc:spChg chg="mod">
          <ac:chgData name="Genevieve Bouquet" userId="9ee00270-1c76-4fb6-80ff-36b31e77115e" providerId="ADAL" clId="{220E3F7E-E504-463F-987F-506BA086A0A8}" dt="2024-05-28T15:57:01.701" v="137" actId="33553"/>
          <ac:spMkLst>
            <pc:docMk/>
            <pc:sldMk cId="3905831745" sldId="267"/>
            <ac:spMk id="8" creationId="{306D5477-B6F9-8469-3592-7626E21EF6C3}"/>
          </ac:spMkLst>
        </pc:spChg>
        <pc:picChg chg="mod">
          <ac:chgData name="Genevieve Bouquet" userId="9ee00270-1c76-4fb6-80ff-36b31e77115e" providerId="ADAL" clId="{220E3F7E-E504-463F-987F-506BA086A0A8}" dt="2024-05-28T15:54:46.481" v="86" actId="962"/>
          <ac:picMkLst>
            <pc:docMk/>
            <pc:sldMk cId="3905831745" sldId="267"/>
            <ac:picMk id="9" creationId="{31E96750-1DCB-C24E-BB4A-832B15BCC45F}"/>
          </ac:picMkLst>
        </pc:picChg>
      </pc:sldChg>
      <pc:sldChg chg="addSp delSp modSp mod">
        <pc:chgData name="Genevieve Bouquet" userId="9ee00270-1c76-4fb6-80ff-36b31e77115e" providerId="ADAL" clId="{220E3F7E-E504-463F-987F-506BA086A0A8}" dt="2024-05-28T15:57:18.891" v="142" actId="478"/>
        <pc:sldMkLst>
          <pc:docMk/>
          <pc:sldMk cId="55100231" sldId="4870"/>
        </pc:sldMkLst>
        <pc:spChg chg="add del mod">
          <ac:chgData name="Genevieve Bouquet" userId="9ee00270-1c76-4fb6-80ff-36b31e77115e" providerId="ADAL" clId="{220E3F7E-E504-463F-987F-506BA086A0A8}" dt="2024-05-28T15:57:18.891" v="142" actId="478"/>
          <ac:spMkLst>
            <pc:docMk/>
            <pc:sldMk cId="55100231" sldId="4870"/>
            <ac:spMk id="5" creationId="{1C9E8045-8F7F-5730-81F4-816CC2C343FA}"/>
          </ac:spMkLst>
        </pc:spChg>
        <pc:spChg chg="mod">
          <ac:chgData name="Genevieve Bouquet" userId="9ee00270-1c76-4fb6-80ff-36b31e77115e" providerId="ADAL" clId="{220E3F7E-E504-463F-987F-506BA086A0A8}" dt="2024-05-28T15:55:15.705" v="97" actId="962"/>
          <ac:spMkLst>
            <pc:docMk/>
            <pc:sldMk cId="55100231" sldId="4870"/>
            <ac:spMk id="9" creationId="{61C3A7B9-D8CF-3C4F-17F3-83B75C16D708}"/>
          </ac:spMkLst>
        </pc:spChg>
        <pc:picChg chg="mod">
          <ac:chgData name="Genevieve Bouquet" userId="9ee00270-1c76-4fb6-80ff-36b31e77115e" providerId="ADAL" clId="{220E3F7E-E504-463F-987F-506BA086A0A8}" dt="2024-05-28T15:55:12.592" v="96" actId="962"/>
          <ac:picMkLst>
            <pc:docMk/>
            <pc:sldMk cId="55100231" sldId="4870"/>
            <ac:picMk id="2" creationId="{337AB33A-A591-20FF-0482-E9D05214451E}"/>
          </ac:picMkLst>
        </pc:picChg>
        <pc:picChg chg="mod">
          <ac:chgData name="Genevieve Bouquet" userId="9ee00270-1c76-4fb6-80ff-36b31e77115e" providerId="ADAL" clId="{220E3F7E-E504-463F-987F-506BA086A0A8}" dt="2024-05-28T15:55:09.421" v="95" actId="962"/>
          <ac:picMkLst>
            <pc:docMk/>
            <pc:sldMk cId="55100231" sldId="4870"/>
            <ac:picMk id="3" creationId="{46BE1D31-E182-40F9-A278-8E7D7959727A}"/>
          </ac:picMkLst>
        </pc:picChg>
      </pc:sldChg>
      <pc:sldChg chg="modSp mod">
        <pc:chgData name="Genevieve Bouquet" userId="9ee00270-1c76-4fb6-80ff-36b31e77115e" providerId="ADAL" clId="{220E3F7E-E504-463F-987F-506BA086A0A8}" dt="2024-05-28T15:57:26.943" v="143" actId="33553"/>
        <pc:sldMkLst>
          <pc:docMk/>
          <pc:sldMk cId="2741721172" sldId="4871"/>
        </pc:sldMkLst>
        <pc:spChg chg="mod">
          <ac:chgData name="Genevieve Bouquet" userId="9ee00270-1c76-4fb6-80ff-36b31e77115e" providerId="ADAL" clId="{220E3F7E-E504-463F-987F-506BA086A0A8}" dt="2024-05-28T15:57:26.943" v="143" actId="33553"/>
          <ac:spMkLst>
            <pc:docMk/>
            <pc:sldMk cId="2741721172" sldId="4871"/>
            <ac:spMk id="5" creationId="{EC052DA7-2C24-42EB-926E-6AFD5F6E20EA}"/>
          </ac:spMkLst>
        </pc:spChg>
        <pc:picChg chg="mod">
          <ac:chgData name="Genevieve Bouquet" userId="9ee00270-1c76-4fb6-80ff-36b31e77115e" providerId="ADAL" clId="{220E3F7E-E504-463F-987F-506BA086A0A8}" dt="2024-05-28T15:55:18.307" v="98" actId="962"/>
          <ac:picMkLst>
            <pc:docMk/>
            <pc:sldMk cId="2741721172" sldId="4871"/>
            <ac:picMk id="148" creationId="{00000000-0000-0000-0000-000000000000}"/>
          </ac:picMkLst>
        </pc:picChg>
        <pc:cxnChg chg="mod">
          <ac:chgData name="Genevieve Bouquet" userId="9ee00270-1c76-4fb6-80ff-36b31e77115e" providerId="ADAL" clId="{220E3F7E-E504-463F-987F-506BA086A0A8}" dt="2024-05-28T15:55:21.396" v="99" actId="962"/>
          <ac:cxnSpMkLst>
            <pc:docMk/>
            <pc:sldMk cId="2741721172" sldId="4871"/>
            <ac:cxnSpMk id="4" creationId="{E9BEBA38-0021-A6B6-7B06-553BF7C23B77}"/>
          </ac:cxnSpMkLst>
        </pc:cxnChg>
        <pc:cxnChg chg="mod">
          <ac:chgData name="Genevieve Bouquet" userId="9ee00270-1c76-4fb6-80ff-36b31e77115e" providerId="ADAL" clId="{220E3F7E-E504-463F-987F-506BA086A0A8}" dt="2024-05-28T15:55:23.075" v="100" actId="962"/>
          <ac:cxnSpMkLst>
            <pc:docMk/>
            <pc:sldMk cId="2741721172" sldId="4871"/>
            <ac:cxnSpMk id="7" creationId="{A0511A4A-E8D8-64C0-C8A4-540D6B17A78A}"/>
          </ac:cxnSpMkLst>
        </pc:cxnChg>
        <pc:cxnChg chg="mod">
          <ac:chgData name="Genevieve Bouquet" userId="9ee00270-1c76-4fb6-80ff-36b31e77115e" providerId="ADAL" clId="{220E3F7E-E504-463F-987F-506BA086A0A8}" dt="2024-05-28T15:55:25.940" v="101" actId="962"/>
          <ac:cxnSpMkLst>
            <pc:docMk/>
            <pc:sldMk cId="2741721172" sldId="4871"/>
            <ac:cxnSpMk id="8" creationId="{520C4851-9DDB-A15C-5CA6-532688B12FEB}"/>
          </ac:cxnSpMkLst>
        </pc:cxnChg>
      </pc:sldChg>
      <pc:sldChg chg="modSp mod">
        <pc:chgData name="Genevieve Bouquet" userId="9ee00270-1c76-4fb6-80ff-36b31e77115e" providerId="ADAL" clId="{220E3F7E-E504-463F-987F-506BA086A0A8}" dt="2024-05-28T15:57:34.189" v="146" actId="33553"/>
        <pc:sldMkLst>
          <pc:docMk/>
          <pc:sldMk cId="378632813" sldId="4873"/>
        </pc:sldMkLst>
        <pc:spChg chg="mod">
          <ac:chgData name="Genevieve Bouquet" userId="9ee00270-1c76-4fb6-80ff-36b31e77115e" providerId="ADAL" clId="{220E3F7E-E504-463F-987F-506BA086A0A8}" dt="2024-05-28T15:57:34.189" v="146" actId="33553"/>
          <ac:spMkLst>
            <pc:docMk/>
            <pc:sldMk cId="378632813" sldId="4873"/>
            <ac:spMk id="5" creationId="{EC052DA7-2C24-42EB-926E-6AFD5F6E20EA}"/>
          </ac:spMkLst>
        </pc:spChg>
        <pc:graphicFrameChg chg="mod">
          <ac:chgData name="Genevieve Bouquet" userId="9ee00270-1c76-4fb6-80ff-36b31e77115e" providerId="ADAL" clId="{220E3F7E-E504-463F-987F-506BA086A0A8}" dt="2024-05-28T15:56:11.169" v="117" actId="962"/>
          <ac:graphicFrameMkLst>
            <pc:docMk/>
            <pc:sldMk cId="378632813" sldId="4873"/>
            <ac:graphicFrameMk id="8" creationId="{B0F0C11C-CFE5-8404-080B-0EAB339E1F3C}"/>
          </ac:graphicFrameMkLst>
        </pc:graphicFrameChg>
        <pc:picChg chg="mod">
          <ac:chgData name="Genevieve Bouquet" userId="9ee00270-1c76-4fb6-80ff-36b31e77115e" providerId="ADAL" clId="{220E3F7E-E504-463F-987F-506BA086A0A8}" dt="2024-05-28T15:56:08.370" v="116" actId="962"/>
          <ac:picMkLst>
            <pc:docMk/>
            <pc:sldMk cId="378632813" sldId="4873"/>
            <ac:picMk id="148" creationId="{00000000-0000-0000-0000-000000000000}"/>
          </ac:picMkLst>
        </pc:picChg>
      </pc:sldChg>
      <pc:sldChg chg="modSp mod">
        <pc:chgData name="Genevieve Bouquet" userId="9ee00270-1c76-4fb6-80ff-36b31e77115e" providerId="ADAL" clId="{220E3F7E-E504-463F-987F-506BA086A0A8}" dt="2024-05-28T16:02:18.036" v="166" actId="255"/>
        <pc:sldMkLst>
          <pc:docMk/>
          <pc:sldMk cId="3638834900" sldId="4874"/>
        </pc:sldMkLst>
        <pc:spChg chg="mod">
          <ac:chgData name="Genevieve Bouquet" userId="9ee00270-1c76-4fb6-80ff-36b31e77115e" providerId="ADAL" clId="{220E3F7E-E504-463F-987F-506BA086A0A8}" dt="2024-05-28T16:02:18.036" v="166" actId="255"/>
          <ac:spMkLst>
            <pc:docMk/>
            <pc:sldMk cId="3638834900" sldId="4874"/>
            <ac:spMk id="3" creationId="{98451517-EEE0-9645-3B83-E0FDA6505477}"/>
          </ac:spMkLst>
        </pc:spChg>
        <pc:spChg chg="mod">
          <ac:chgData name="Genevieve Bouquet" userId="9ee00270-1c76-4fb6-80ff-36b31e77115e" providerId="ADAL" clId="{220E3F7E-E504-463F-987F-506BA086A0A8}" dt="2024-05-28T15:57:36.877" v="147" actId="33553"/>
          <ac:spMkLst>
            <pc:docMk/>
            <pc:sldMk cId="3638834900" sldId="4874"/>
            <ac:spMk id="5" creationId="{EC052DA7-2C24-42EB-926E-6AFD5F6E20EA}"/>
          </ac:spMkLst>
        </pc:spChg>
        <pc:picChg chg="mod">
          <ac:chgData name="Genevieve Bouquet" userId="9ee00270-1c76-4fb6-80ff-36b31e77115e" providerId="ADAL" clId="{220E3F7E-E504-463F-987F-506BA086A0A8}" dt="2024-05-28T15:56:25.982" v="123" actId="962"/>
          <ac:picMkLst>
            <pc:docMk/>
            <pc:sldMk cId="3638834900" sldId="4874"/>
            <ac:picMk id="4" creationId="{08842851-D364-A42B-7BE7-AEC7E9F93919}"/>
          </ac:picMkLst>
        </pc:picChg>
        <pc:picChg chg="mod">
          <ac:chgData name="Genevieve Bouquet" userId="9ee00270-1c76-4fb6-80ff-36b31e77115e" providerId="ADAL" clId="{220E3F7E-E504-463F-987F-506BA086A0A8}" dt="2024-05-28T15:56:20.383" v="122" actId="962"/>
          <ac:picMkLst>
            <pc:docMk/>
            <pc:sldMk cId="3638834900" sldId="4874"/>
            <ac:picMk id="148" creationId="{00000000-0000-0000-0000-000000000000}"/>
          </ac:picMkLst>
        </pc:picChg>
      </pc:sldChg>
      <pc:sldChg chg="modSp mod">
        <pc:chgData name="Genevieve Bouquet" userId="9ee00270-1c76-4fb6-80ff-36b31e77115e" providerId="ADAL" clId="{220E3F7E-E504-463F-987F-506BA086A0A8}" dt="2024-05-28T15:59:38.611" v="165" actId="6549"/>
        <pc:sldMkLst>
          <pc:docMk/>
          <pc:sldMk cId="1498474241" sldId="4921"/>
        </pc:sldMkLst>
        <pc:spChg chg="mod">
          <ac:chgData name="Genevieve Bouquet" userId="9ee00270-1c76-4fb6-80ff-36b31e77115e" providerId="ADAL" clId="{220E3F7E-E504-463F-987F-506BA086A0A8}" dt="2024-05-28T15:59:38.611" v="165" actId="6549"/>
          <ac:spMkLst>
            <pc:docMk/>
            <pc:sldMk cId="1498474241" sldId="4921"/>
            <ac:spMk id="2" creationId="{E3AF7914-F803-4905-B16A-F86E80528B90}"/>
          </ac:spMkLst>
        </pc:spChg>
        <pc:spChg chg="mod">
          <ac:chgData name="Genevieve Bouquet" userId="9ee00270-1c76-4fb6-80ff-36b31e77115e" providerId="ADAL" clId="{220E3F7E-E504-463F-987F-506BA086A0A8}" dt="2024-05-28T15:59:26.736" v="161" actId="1076"/>
          <ac:spMkLst>
            <pc:docMk/>
            <pc:sldMk cId="1498474241" sldId="4921"/>
            <ac:spMk id="4" creationId="{08E950EE-7EFD-1AD9-B764-40A57AA0D0C5}"/>
          </ac:spMkLst>
        </pc:spChg>
        <pc:spChg chg="mod">
          <ac:chgData name="Genevieve Bouquet" userId="9ee00270-1c76-4fb6-80ff-36b31e77115e" providerId="ADAL" clId="{220E3F7E-E504-463F-987F-506BA086A0A8}" dt="2024-05-28T15:59:31.975" v="162" actId="1076"/>
          <ac:spMkLst>
            <pc:docMk/>
            <pc:sldMk cId="1498474241" sldId="4921"/>
            <ac:spMk id="7" creationId="{E3C56FAA-F3AC-43A4-A705-089879F9E07B}"/>
          </ac:spMkLst>
        </pc:spChg>
        <pc:picChg chg="mod">
          <ac:chgData name="Genevieve Bouquet" userId="9ee00270-1c76-4fb6-80ff-36b31e77115e" providerId="ADAL" clId="{220E3F7E-E504-463F-987F-506BA086A0A8}" dt="2024-05-28T15:54:48.039" v="87" actId="962"/>
          <ac:picMkLst>
            <pc:docMk/>
            <pc:sldMk cId="1498474241" sldId="4921"/>
            <ac:picMk id="9" creationId="{B6FFEA7C-DF9E-4489-8D2E-F036D8C977B2}"/>
          </ac:picMkLst>
        </pc:picChg>
        <pc:picChg chg="mod">
          <ac:chgData name="Genevieve Bouquet" userId="9ee00270-1c76-4fb6-80ff-36b31e77115e" providerId="ADAL" clId="{220E3F7E-E504-463F-987F-506BA086A0A8}" dt="2024-05-28T15:54:51.051" v="88" actId="962"/>
          <ac:picMkLst>
            <pc:docMk/>
            <pc:sldMk cId="1498474241" sldId="4921"/>
            <ac:picMk id="10" creationId="{52C0F19C-1CE6-4EB4-96B1-E3C1C1A5E3AF}"/>
          </ac:picMkLst>
        </pc:picChg>
        <pc:picChg chg="mod">
          <ac:chgData name="Genevieve Bouquet" userId="9ee00270-1c76-4fb6-80ff-36b31e77115e" providerId="ADAL" clId="{220E3F7E-E504-463F-987F-506BA086A0A8}" dt="2024-05-28T15:54:53.828" v="89" actId="962"/>
          <ac:picMkLst>
            <pc:docMk/>
            <pc:sldMk cId="1498474241" sldId="4921"/>
            <ac:picMk id="12" creationId="{AFB97BD8-33BF-48C4-8396-E08C96EA2A4F}"/>
          </ac:picMkLst>
        </pc:picChg>
      </pc:sldChg>
      <pc:sldChg chg="modSp mod">
        <pc:chgData name="Genevieve Bouquet" userId="9ee00270-1c76-4fb6-80ff-36b31e77115e" providerId="ADAL" clId="{220E3F7E-E504-463F-987F-506BA086A0A8}" dt="2024-05-28T15:57:39.218" v="148" actId="33553"/>
        <pc:sldMkLst>
          <pc:docMk/>
          <pc:sldMk cId="1060292976" sldId="2145706290"/>
        </pc:sldMkLst>
        <pc:spChg chg="mod">
          <ac:chgData name="Genevieve Bouquet" userId="9ee00270-1c76-4fb6-80ff-36b31e77115e" providerId="ADAL" clId="{220E3F7E-E504-463F-987F-506BA086A0A8}" dt="2024-05-28T15:57:39.218" v="148" actId="33553"/>
          <ac:spMkLst>
            <pc:docMk/>
            <pc:sldMk cId="1060292976" sldId="2145706290"/>
            <ac:spMk id="2" creationId="{0ABEDB82-5061-49E2-A304-016DBAF11824}"/>
          </ac:spMkLst>
        </pc:spChg>
        <pc:grpChg chg="mod">
          <ac:chgData name="Genevieve Bouquet" userId="9ee00270-1c76-4fb6-80ff-36b31e77115e" providerId="ADAL" clId="{220E3F7E-E504-463F-987F-506BA086A0A8}" dt="2024-05-28T15:56:37.107" v="128" actId="962"/>
          <ac:grpSpMkLst>
            <pc:docMk/>
            <pc:sldMk cId="1060292976" sldId="2145706290"/>
            <ac:grpSpMk id="4" creationId="{9F850666-31B5-4906-857B-F9B0C64B1358}"/>
          </ac:grpSpMkLst>
        </pc:grpChg>
        <pc:picChg chg="mod">
          <ac:chgData name="Genevieve Bouquet" userId="9ee00270-1c76-4fb6-80ff-36b31e77115e" providerId="ADAL" clId="{220E3F7E-E504-463F-987F-506BA086A0A8}" dt="2024-05-28T15:56:28.450" v="124" actId="962"/>
          <ac:picMkLst>
            <pc:docMk/>
            <pc:sldMk cId="1060292976" sldId="2145706290"/>
            <ac:picMk id="6" creationId="{3FDE6C77-F569-45C1-87E2-6EE4D691660E}"/>
          </ac:picMkLst>
        </pc:picChg>
        <pc:picChg chg="mod">
          <ac:chgData name="Genevieve Bouquet" userId="9ee00270-1c76-4fb6-80ff-36b31e77115e" providerId="ADAL" clId="{220E3F7E-E504-463F-987F-506BA086A0A8}" dt="2024-05-28T15:56:30.352" v="125" actId="962"/>
          <ac:picMkLst>
            <pc:docMk/>
            <pc:sldMk cId="1060292976" sldId="2145706290"/>
            <ac:picMk id="9" creationId="{DDFE33FC-26A8-4A30-9CD9-910732924690}"/>
          </ac:picMkLst>
        </pc:picChg>
        <pc:picChg chg="mod">
          <ac:chgData name="Genevieve Bouquet" userId="9ee00270-1c76-4fb6-80ff-36b31e77115e" providerId="ADAL" clId="{220E3F7E-E504-463F-987F-506BA086A0A8}" dt="2024-05-28T15:56:32.178" v="126" actId="962"/>
          <ac:picMkLst>
            <pc:docMk/>
            <pc:sldMk cId="1060292976" sldId="2145706290"/>
            <ac:picMk id="10" creationId="{A88694C2-20C0-422A-B40C-25BE417B7E60}"/>
          </ac:picMkLst>
        </pc:picChg>
        <pc:picChg chg="mod">
          <ac:chgData name="Genevieve Bouquet" userId="9ee00270-1c76-4fb6-80ff-36b31e77115e" providerId="ADAL" clId="{220E3F7E-E504-463F-987F-506BA086A0A8}" dt="2024-05-28T15:56:34.336" v="127" actId="962"/>
          <ac:picMkLst>
            <pc:docMk/>
            <pc:sldMk cId="1060292976" sldId="2145706290"/>
            <ac:picMk id="12" creationId="{5A642565-1B8C-4BB2-8F66-4BD17B89FA56}"/>
          </ac:picMkLst>
        </pc:picChg>
      </pc:sldChg>
      <pc:sldChg chg="modSp mod">
        <pc:chgData name="Genevieve Bouquet" userId="9ee00270-1c76-4fb6-80ff-36b31e77115e" providerId="ADAL" clId="{220E3F7E-E504-463F-987F-506BA086A0A8}" dt="2024-05-28T15:57:43.155" v="150" actId="33553"/>
        <pc:sldMkLst>
          <pc:docMk/>
          <pc:sldMk cId="256998986" sldId="2145707192"/>
        </pc:sldMkLst>
        <pc:spChg chg="mod">
          <ac:chgData name="Genevieve Bouquet" userId="9ee00270-1c76-4fb6-80ff-36b31e77115e" providerId="ADAL" clId="{220E3F7E-E504-463F-987F-506BA086A0A8}" dt="2024-05-28T15:57:43.155" v="150" actId="33553"/>
          <ac:spMkLst>
            <pc:docMk/>
            <pc:sldMk cId="256998986" sldId="2145707192"/>
            <ac:spMk id="4" creationId="{E11A23A0-398C-CD5A-7C13-6FBB95B325F2}"/>
          </ac:spMkLst>
        </pc:spChg>
        <pc:picChg chg="mod">
          <ac:chgData name="Genevieve Bouquet" userId="9ee00270-1c76-4fb6-80ff-36b31e77115e" providerId="ADAL" clId="{220E3F7E-E504-463F-987F-506BA086A0A8}" dt="2024-05-28T15:56:54.011" v="134" actId="962"/>
          <ac:picMkLst>
            <pc:docMk/>
            <pc:sldMk cId="256998986" sldId="2145707192"/>
            <ac:picMk id="2" creationId="{0EFA646E-FCAE-E772-C87D-B735A2ACE1EB}"/>
          </ac:picMkLst>
        </pc:picChg>
        <pc:picChg chg="mod">
          <ac:chgData name="Genevieve Bouquet" userId="9ee00270-1c76-4fb6-80ff-36b31e77115e" providerId="ADAL" clId="{220E3F7E-E504-463F-987F-506BA086A0A8}" dt="2024-05-28T15:56:52.431" v="133" actId="962"/>
          <ac:picMkLst>
            <pc:docMk/>
            <pc:sldMk cId="256998986" sldId="2145707192"/>
            <ac:picMk id="114" creationId="{00000000-0000-0000-0000-000000000000}"/>
          </ac:picMkLst>
        </pc:picChg>
        <pc:picChg chg="mod">
          <ac:chgData name="Genevieve Bouquet" userId="9ee00270-1c76-4fb6-80ff-36b31e77115e" providerId="ADAL" clId="{220E3F7E-E504-463F-987F-506BA086A0A8}" dt="2024-05-28T15:56:50.101" v="132" actId="962"/>
          <ac:picMkLst>
            <pc:docMk/>
            <pc:sldMk cId="256998986" sldId="2145707192"/>
            <ac:picMk id="115" creationId="{00000000-0000-0000-0000-000000000000}"/>
          </ac:picMkLst>
        </pc:picChg>
      </pc:sldChg>
      <pc:sldChg chg="modSp mod">
        <pc:chgData name="Genevieve Bouquet" userId="9ee00270-1c76-4fb6-80ff-36b31e77115e" providerId="ADAL" clId="{220E3F7E-E504-463F-987F-506BA086A0A8}" dt="2024-05-28T15:58:05.659" v="155" actId="207"/>
        <pc:sldMkLst>
          <pc:docMk/>
          <pc:sldMk cId="3076535521" sldId="2147375757"/>
        </pc:sldMkLst>
        <pc:spChg chg="mod">
          <ac:chgData name="Genevieve Bouquet" userId="9ee00270-1c76-4fb6-80ff-36b31e77115e" providerId="ADAL" clId="{220E3F7E-E504-463F-987F-506BA086A0A8}" dt="2024-05-28T15:57:10.872" v="139" actId="33553"/>
          <ac:spMkLst>
            <pc:docMk/>
            <pc:sldMk cId="3076535521" sldId="2147375757"/>
            <ac:spMk id="3" creationId="{D2B7034B-4508-BC1D-E22F-9169CCC25786}"/>
          </ac:spMkLst>
        </pc:spChg>
        <pc:spChg chg="mod">
          <ac:chgData name="Genevieve Bouquet" userId="9ee00270-1c76-4fb6-80ff-36b31e77115e" providerId="ADAL" clId="{220E3F7E-E504-463F-987F-506BA086A0A8}" dt="2024-05-28T15:57:57.395" v="153" actId="207"/>
          <ac:spMkLst>
            <pc:docMk/>
            <pc:sldMk cId="3076535521" sldId="2147375757"/>
            <ac:spMk id="13" creationId="{180A3CB2-B2E2-4A85-B92E-0F9DF0D9F9B9}"/>
          </ac:spMkLst>
        </pc:spChg>
        <pc:spChg chg="mod">
          <ac:chgData name="Genevieve Bouquet" userId="9ee00270-1c76-4fb6-80ff-36b31e77115e" providerId="ADAL" clId="{220E3F7E-E504-463F-987F-506BA086A0A8}" dt="2024-05-28T15:58:01.745" v="154" actId="207"/>
          <ac:spMkLst>
            <pc:docMk/>
            <pc:sldMk cId="3076535521" sldId="2147375757"/>
            <ac:spMk id="16" creationId="{D557496C-BA2D-452B-861F-56B68D2C013E}"/>
          </ac:spMkLst>
        </pc:spChg>
        <pc:spChg chg="mod">
          <ac:chgData name="Genevieve Bouquet" userId="9ee00270-1c76-4fb6-80ff-36b31e77115e" providerId="ADAL" clId="{220E3F7E-E504-463F-987F-506BA086A0A8}" dt="2024-05-28T15:58:05.659" v="155" actId="207"/>
          <ac:spMkLst>
            <pc:docMk/>
            <pc:sldMk cId="3076535521" sldId="2147375757"/>
            <ac:spMk id="18" creationId="{31E50108-FADC-484D-9DF2-B5F21FAF0968}"/>
          </ac:spMkLst>
        </pc:spChg>
        <pc:picChg chg="mod">
          <ac:chgData name="Genevieve Bouquet" userId="9ee00270-1c76-4fb6-80ff-36b31e77115e" providerId="ADAL" clId="{220E3F7E-E504-463F-987F-506BA086A0A8}" dt="2024-05-28T15:55:06.567" v="94" actId="962"/>
          <ac:picMkLst>
            <pc:docMk/>
            <pc:sldMk cId="3076535521" sldId="2147375757"/>
            <ac:picMk id="5" creationId="{8F6E0DD1-FAB3-F0DC-DCB4-A6472725C474}"/>
          </ac:picMkLst>
        </pc:picChg>
      </pc:sldChg>
      <pc:sldChg chg="modSp mod">
        <pc:chgData name="Genevieve Bouquet" userId="9ee00270-1c76-4fb6-80ff-36b31e77115e" providerId="ADAL" clId="{220E3F7E-E504-463F-987F-506BA086A0A8}" dt="2024-05-28T15:56:18.588" v="121" actId="962"/>
        <pc:sldMkLst>
          <pc:docMk/>
          <pc:sldMk cId="832498639" sldId="2147375792"/>
        </pc:sldMkLst>
        <pc:spChg chg="mod">
          <ac:chgData name="Genevieve Bouquet" userId="9ee00270-1c76-4fb6-80ff-36b31e77115e" providerId="ADAL" clId="{220E3F7E-E504-463F-987F-506BA086A0A8}" dt="2024-05-28T15:56:13.699" v="118" actId="962"/>
          <ac:spMkLst>
            <pc:docMk/>
            <pc:sldMk cId="832498639" sldId="2147375792"/>
            <ac:spMk id="11" creationId="{EDE6B10C-4803-4E22-BA5C-409F93BF6FA4}"/>
          </ac:spMkLst>
        </pc:spChg>
        <pc:graphicFrameChg chg="mod">
          <ac:chgData name="Genevieve Bouquet" userId="9ee00270-1c76-4fb6-80ff-36b31e77115e" providerId="ADAL" clId="{220E3F7E-E504-463F-987F-506BA086A0A8}" dt="2024-05-28T15:56:16.813" v="120" actId="962"/>
          <ac:graphicFrameMkLst>
            <pc:docMk/>
            <pc:sldMk cId="832498639" sldId="2147375792"/>
            <ac:graphicFrameMk id="6" creationId="{736E64E1-0396-49EC-BD65-5473CEF424B6}"/>
          </ac:graphicFrameMkLst>
        </pc:graphicFrameChg>
        <pc:picChg chg="mod">
          <ac:chgData name="Genevieve Bouquet" userId="9ee00270-1c76-4fb6-80ff-36b31e77115e" providerId="ADAL" clId="{220E3F7E-E504-463F-987F-506BA086A0A8}" dt="2024-05-28T15:56:18.588" v="121" actId="962"/>
          <ac:picMkLst>
            <pc:docMk/>
            <pc:sldMk cId="832498639" sldId="2147375792"/>
            <ac:picMk id="3" creationId="{0944003B-EC51-3211-295E-F574D755FE8D}"/>
          </ac:picMkLst>
        </pc:picChg>
        <pc:picChg chg="mod">
          <ac:chgData name="Genevieve Bouquet" userId="9ee00270-1c76-4fb6-80ff-36b31e77115e" providerId="ADAL" clId="{220E3F7E-E504-463F-987F-506BA086A0A8}" dt="2024-05-28T15:56:15.322" v="119" actId="962"/>
          <ac:picMkLst>
            <pc:docMk/>
            <pc:sldMk cId="832498639" sldId="2147375792"/>
            <ac:picMk id="1026" creationId="{89DFE4FB-E2C9-40B7-BFB4-64B63F2DB905}"/>
          </ac:picMkLst>
        </pc:picChg>
      </pc:sldChg>
      <pc:sldChg chg="modSp mod">
        <pc:chgData name="Genevieve Bouquet" userId="9ee00270-1c76-4fb6-80ff-36b31e77115e" providerId="ADAL" clId="{220E3F7E-E504-463F-987F-506BA086A0A8}" dt="2024-05-28T15:57:29.948" v="144" actId="33553"/>
        <pc:sldMkLst>
          <pc:docMk/>
          <pc:sldMk cId="3008843481" sldId="2147375793"/>
        </pc:sldMkLst>
        <pc:spChg chg="mod">
          <ac:chgData name="Genevieve Bouquet" userId="9ee00270-1c76-4fb6-80ff-36b31e77115e" providerId="ADAL" clId="{220E3F7E-E504-463F-987F-506BA086A0A8}" dt="2024-05-28T15:55:28.213" v="102" actId="962"/>
          <ac:spMkLst>
            <pc:docMk/>
            <pc:sldMk cId="3008843481" sldId="2147375793"/>
            <ac:spMk id="6" creationId="{5707315D-7AE0-2987-5207-C496A19BD412}"/>
          </ac:spMkLst>
        </pc:spChg>
        <pc:spChg chg="mod">
          <ac:chgData name="Genevieve Bouquet" userId="9ee00270-1c76-4fb6-80ff-36b31e77115e" providerId="ADAL" clId="{220E3F7E-E504-463F-987F-506BA086A0A8}" dt="2024-05-28T15:57:29.948" v="144" actId="33553"/>
          <ac:spMkLst>
            <pc:docMk/>
            <pc:sldMk cId="3008843481" sldId="2147375793"/>
            <ac:spMk id="7" creationId="{7CF39FC8-E905-15C5-656C-9073E0837C85}"/>
          </ac:spMkLst>
        </pc:spChg>
        <pc:picChg chg="mod">
          <ac:chgData name="Genevieve Bouquet" userId="9ee00270-1c76-4fb6-80ff-36b31e77115e" providerId="ADAL" clId="{220E3F7E-E504-463F-987F-506BA086A0A8}" dt="2024-05-28T15:55:30.007" v="103" actId="962"/>
          <ac:picMkLst>
            <pc:docMk/>
            <pc:sldMk cId="3008843481" sldId="2147375793"/>
            <ac:picMk id="8" creationId="{9C683E0F-C6A2-92B2-BE24-61616262FDCB}"/>
          </ac:picMkLst>
        </pc:picChg>
        <pc:picChg chg="mod">
          <ac:chgData name="Genevieve Bouquet" userId="9ee00270-1c76-4fb6-80ff-36b31e77115e" providerId="ADAL" clId="{220E3F7E-E504-463F-987F-506BA086A0A8}" dt="2024-05-28T15:55:32.196" v="104" actId="962"/>
          <ac:picMkLst>
            <pc:docMk/>
            <pc:sldMk cId="3008843481" sldId="2147375793"/>
            <ac:picMk id="9" creationId="{0E1F89C2-611A-D88C-5287-1594DDC4DD47}"/>
          </ac:picMkLst>
        </pc:picChg>
      </pc:sldChg>
      <pc:sldChg chg="modSp mod">
        <pc:chgData name="Genevieve Bouquet" userId="9ee00270-1c76-4fb6-80ff-36b31e77115e" providerId="ADAL" clId="{220E3F7E-E504-463F-987F-506BA086A0A8}" dt="2024-05-28T15:55:36.964" v="106" actId="962"/>
        <pc:sldMkLst>
          <pc:docMk/>
          <pc:sldMk cId="3280549133" sldId="2147375794"/>
        </pc:sldMkLst>
        <pc:spChg chg="mod">
          <ac:chgData name="Genevieve Bouquet" userId="9ee00270-1c76-4fb6-80ff-36b31e77115e" providerId="ADAL" clId="{220E3F7E-E504-463F-987F-506BA086A0A8}" dt="2024-05-28T15:55:35.135" v="105" actId="962"/>
          <ac:spMkLst>
            <pc:docMk/>
            <pc:sldMk cId="3280549133" sldId="2147375794"/>
            <ac:spMk id="5" creationId="{8BC33823-F41C-8484-184E-2961337D974D}"/>
          </ac:spMkLst>
        </pc:spChg>
        <pc:picChg chg="mod">
          <ac:chgData name="Genevieve Bouquet" userId="9ee00270-1c76-4fb6-80ff-36b31e77115e" providerId="ADAL" clId="{220E3F7E-E504-463F-987F-506BA086A0A8}" dt="2024-05-28T15:55:36.964" v="106" actId="962"/>
          <ac:picMkLst>
            <pc:docMk/>
            <pc:sldMk cId="3280549133" sldId="2147375794"/>
            <ac:picMk id="9" creationId="{5B97C9F3-A4C0-6F3B-EABD-86AAAFD9C84A}"/>
          </ac:picMkLst>
        </pc:picChg>
      </pc:sldChg>
      <pc:sldChg chg="modSp mod">
        <pc:chgData name="Genevieve Bouquet" userId="9ee00270-1c76-4fb6-80ff-36b31e77115e" providerId="ADAL" clId="{220E3F7E-E504-463F-987F-506BA086A0A8}" dt="2024-05-28T15:55:49.465" v="110" actId="962"/>
        <pc:sldMkLst>
          <pc:docMk/>
          <pc:sldMk cId="2866770488" sldId="2147375795"/>
        </pc:sldMkLst>
        <pc:spChg chg="mod">
          <ac:chgData name="Genevieve Bouquet" userId="9ee00270-1c76-4fb6-80ff-36b31e77115e" providerId="ADAL" clId="{220E3F7E-E504-463F-987F-506BA086A0A8}" dt="2024-05-28T15:55:46.780" v="109" actId="962"/>
          <ac:spMkLst>
            <pc:docMk/>
            <pc:sldMk cId="2866770488" sldId="2147375795"/>
            <ac:spMk id="7" creationId="{AA545B11-23E6-0DEB-D7B8-D020DDF9390C}"/>
          </ac:spMkLst>
        </pc:spChg>
        <pc:picChg chg="mod">
          <ac:chgData name="Genevieve Bouquet" userId="9ee00270-1c76-4fb6-80ff-36b31e77115e" providerId="ADAL" clId="{220E3F7E-E504-463F-987F-506BA086A0A8}" dt="2024-05-28T15:55:49.465" v="110" actId="962"/>
          <ac:picMkLst>
            <pc:docMk/>
            <pc:sldMk cId="2866770488" sldId="2147375795"/>
            <ac:picMk id="8" creationId="{BB02EF76-1A9D-D42C-B139-A363742C8FDB}"/>
          </ac:picMkLst>
        </pc:picChg>
      </pc:sldChg>
      <pc:sldChg chg="modSp mod">
        <pc:chgData name="Genevieve Bouquet" userId="9ee00270-1c76-4fb6-80ff-36b31e77115e" providerId="ADAL" clId="{220E3F7E-E504-463F-987F-506BA086A0A8}" dt="2024-05-28T15:56:06.133" v="115" actId="962"/>
        <pc:sldMkLst>
          <pc:docMk/>
          <pc:sldMk cId="1346259548" sldId="2147375798"/>
        </pc:sldMkLst>
        <pc:spChg chg="mod">
          <ac:chgData name="Genevieve Bouquet" userId="9ee00270-1c76-4fb6-80ff-36b31e77115e" providerId="ADAL" clId="{220E3F7E-E504-463F-987F-506BA086A0A8}" dt="2024-05-28T15:56:04.773" v="114" actId="962"/>
          <ac:spMkLst>
            <pc:docMk/>
            <pc:sldMk cId="1346259548" sldId="2147375798"/>
            <ac:spMk id="5" creationId="{E40FE88B-0646-656F-1671-7C6171E9F4A3}"/>
          </ac:spMkLst>
        </pc:spChg>
        <pc:picChg chg="mod">
          <ac:chgData name="Genevieve Bouquet" userId="9ee00270-1c76-4fb6-80ff-36b31e77115e" providerId="ADAL" clId="{220E3F7E-E504-463F-987F-506BA086A0A8}" dt="2024-05-28T15:56:06.133" v="115" actId="962"/>
          <ac:picMkLst>
            <pc:docMk/>
            <pc:sldMk cId="1346259548" sldId="2147375798"/>
            <ac:picMk id="21" creationId="{840C5439-34F0-9F20-2C6E-2F7B8F7B9798}"/>
          </ac:picMkLst>
        </pc:picChg>
      </pc:sldChg>
      <pc:sldChg chg="modSp mod">
        <pc:chgData name="Genevieve Bouquet" userId="9ee00270-1c76-4fb6-80ff-36b31e77115e" providerId="ADAL" clId="{220E3F7E-E504-463F-987F-506BA086A0A8}" dt="2024-05-28T15:58:34.776" v="156" actId="20577"/>
        <pc:sldMkLst>
          <pc:docMk/>
          <pc:sldMk cId="2646189453" sldId="2147375799"/>
        </pc:sldMkLst>
        <pc:spChg chg="mod">
          <ac:chgData name="Genevieve Bouquet" userId="9ee00270-1c76-4fb6-80ff-36b31e77115e" providerId="ADAL" clId="{220E3F7E-E504-463F-987F-506BA086A0A8}" dt="2024-05-28T15:58:34.776" v="156" actId="20577"/>
          <ac:spMkLst>
            <pc:docMk/>
            <pc:sldMk cId="2646189453" sldId="2147375799"/>
            <ac:spMk id="6" creationId="{389249B0-A79F-B525-3894-8382091B78AF}"/>
          </ac:spMkLst>
        </pc:spChg>
        <pc:graphicFrameChg chg="mod">
          <ac:chgData name="Genevieve Bouquet" userId="9ee00270-1c76-4fb6-80ff-36b31e77115e" providerId="ADAL" clId="{220E3F7E-E504-463F-987F-506BA086A0A8}" dt="2024-05-28T15:55:43.375" v="108" actId="962"/>
          <ac:graphicFrameMkLst>
            <pc:docMk/>
            <pc:sldMk cId="2646189453" sldId="2147375799"/>
            <ac:graphicFrameMk id="54" creationId="{B6187D2B-244A-53F9-AC7F-704976B1D5DB}"/>
          </ac:graphicFrameMkLst>
        </pc:graphicFrameChg>
        <pc:picChg chg="mod">
          <ac:chgData name="Genevieve Bouquet" userId="9ee00270-1c76-4fb6-80ff-36b31e77115e" providerId="ADAL" clId="{220E3F7E-E504-463F-987F-506BA086A0A8}" dt="2024-05-28T15:55:40.017" v="107" actId="962"/>
          <ac:picMkLst>
            <pc:docMk/>
            <pc:sldMk cId="2646189453" sldId="2147375799"/>
            <ac:picMk id="7" creationId="{7DAAD94B-821E-5DAB-C397-DECC194E2099}"/>
          </ac:picMkLst>
        </pc:picChg>
      </pc:sldChg>
      <pc:sldChg chg="modSp mod">
        <pc:chgData name="Genevieve Bouquet" userId="9ee00270-1c76-4fb6-80ff-36b31e77115e" providerId="ADAL" clId="{220E3F7E-E504-463F-987F-506BA086A0A8}" dt="2024-05-28T15:57:32.299" v="145" actId="33553"/>
        <pc:sldMkLst>
          <pc:docMk/>
          <pc:sldMk cId="3430293074" sldId="2147375800"/>
        </pc:sldMkLst>
        <pc:spChg chg="mod">
          <ac:chgData name="Genevieve Bouquet" userId="9ee00270-1c76-4fb6-80ff-36b31e77115e" providerId="ADAL" clId="{220E3F7E-E504-463F-987F-506BA086A0A8}" dt="2024-05-28T15:57:32.299" v="145" actId="33553"/>
          <ac:spMkLst>
            <pc:docMk/>
            <pc:sldMk cId="3430293074" sldId="2147375800"/>
            <ac:spMk id="5" creationId="{38F7CE00-D028-BA36-5634-92AC4E859FA9}"/>
          </ac:spMkLst>
        </pc:spChg>
        <pc:picChg chg="mod">
          <ac:chgData name="Genevieve Bouquet" userId="9ee00270-1c76-4fb6-80ff-36b31e77115e" providerId="ADAL" clId="{220E3F7E-E504-463F-987F-506BA086A0A8}" dt="2024-05-28T15:55:57.991" v="111" actId="962"/>
          <ac:picMkLst>
            <pc:docMk/>
            <pc:sldMk cId="3430293074" sldId="2147375800"/>
            <ac:picMk id="6" creationId="{0F3BCA4D-CA83-0E57-8F7F-902F41ED627E}"/>
          </ac:picMkLst>
        </pc:picChg>
        <pc:picChg chg="mod">
          <ac:chgData name="Genevieve Bouquet" userId="9ee00270-1c76-4fb6-80ff-36b31e77115e" providerId="ADAL" clId="{220E3F7E-E504-463F-987F-506BA086A0A8}" dt="2024-05-28T15:56:00.147" v="112" actId="962"/>
          <ac:picMkLst>
            <pc:docMk/>
            <pc:sldMk cId="3430293074" sldId="2147375800"/>
            <ac:picMk id="8" creationId="{45A313C5-FE4D-7F1D-DA5F-3F2DD988DBFF}"/>
          </ac:picMkLst>
        </pc:picChg>
        <pc:picChg chg="mod">
          <ac:chgData name="Genevieve Bouquet" userId="9ee00270-1c76-4fb6-80ff-36b31e77115e" providerId="ADAL" clId="{220E3F7E-E504-463F-987F-506BA086A0A8}" dt="2024-05-28T15:56:01.997" v="113" actId="962"/>
          <ac:picMkLst>
            <pc:docMk/>
            <pc:sldMk cId="3430293074" sldId="2147375800"/>
            <ac:picMk id="11" creationId="{40985358-43B8-1BEF-8351-0236A9A2E3C7}"/>
          </ac:picMkLst>
        </pc:picChg>
      </pc:sldChg>
      <pc:sldChg chg="modSp mod">
        <pc:chgData name="Genevieve Bouquet" userId="9ee00270-1c76-4fb6-80ff-36b31e77115e" providerId="ADAL" clId="{220E3F7E-E504-463F-987F-506BA086A0A8}" dt="2024-05-28T15:57:41.405" v="149" actId="33553"/>
        <pc:sldMkLst>
          <pc:docMk/>
          <pc:sldMk cId="3660975141" sldId="2147375802"/>
        </pc:sldMkLst>
        <pc:spChg chg="mod">
          <ac:chgData name="Genevieve Bouquet" userId="9ee00270-1c76-4fb6-80ff-36b31e77115e" providerId="ADAL" clId="{220E3F7E-E504-463F-987F-506BA086A0A8}" dt="2024-05-28T15:57:41.405" v="149" actId="33553"/>
          <ac:spMkLst>
            <pc:docMk/>
            <pc:sldMk cId="3660975141" sldId="2147375802"/>
            <ac:spMk id="4" creationId="{E11A23A0-398C-CD5A-7C13-6FBB95B325F2}"/>
          </ac:spMkLst>
        </pc:spChg>
        <pc:picChg chg="mod">
          <ac:chgData name="Genevieve Bouquet" userId="9ee00270-1c76-4fb6-80ff-36b31e77115e" providerId="ADAL" clId="{220E3F7E-E504-463F-987F-506BA086A0A8}" dt="2024-05-28T15:56:43.665" v="131" actId="962"/>
          <ac:picMkLst>
            <pc:docMk/>
            <pc:sldMk cId="3660975141" sldId="2147375802"/>
            <ac:picMk id="2" creationId="{0EFA646E-FCAE-E772-C87D-B735A2ACE1EB}"/>
          </ac:picMkLst>
        </pc:picChg>
        <pc:picChg chg="mod">
          <ac:chgData name="Genevieve Bouquet" userId="9ee00270-1c76-4fb6-80ff-36b31e77115e" providerId="ADAL" clId="{220E3F7E-E504-463F-987F-506BA086A0A8}" dt="2024-05-28T15:56:41.685" v="130" actId="962"/>
          <ac:picMkLst>
            <pc:docMk/>
            <pc:sldMk cId="3660975141" sldId="2147375802"/>
            <ac:picMk id="114" creationId="{00000000-0000-0000-0000-000000000000}"/>
          </ac:picMkLst>
        </pc:picChg>
        <pc:picChg chg="mod">
          <ac:chgData name="Genevieve Bouquet" userId="9ee00270-1c76-4fb6-80ff-36b31e77115e" providerId="ADAL" clId="{220E3F7E-E504-463F-987F-506BA086A0A8}" dt="2024-05-28T15:56:39.665" v="129" actId="962"/>
          <ac:picMkLst>
            <pc:docMk/>
            <pc:sldMk cId="3660975141" sldId="2147375802"/>
            <ac:picMk id="115" creationId="{00000000-0000-0000-0000-000000000000}"/>
          </ac:picMkLst>
        </pc:picChg>
      </pc:sldChg>
      <pc:sldChg chg="addSp delSp modSp add mod ord">
        <pc:chgData name="Genevieve Bouquet" userId="9ee00270-1c76-4fb6-80ff-36b31e77115e" providerId="ADAL" clId="{220E3F7E-E504-463F-987F-506BA086A0A8}" dt="2024-05-28T15:56:59.726" v="136" actId="33553"/>
        <pc:sldMkLst>
          <pc:docMk/>
          <pc:sldMk cId="3234365584" sldId="2147375803"/>
        </pc:sldMkLst>
        <pc:spChg chg="add del">
          <ac:chgData name="Genevieve Bouquet" userId="9ee00270-1c76-4fb6-80ff-36b31e77115e" providerId="ADAL" clId="{220E3F7E-E504-463F-987F-506BA086A0A8}" dt="2024-05-28T15:52:30.081" v="62" actId="478"/>
          <ac:spMkLst>
            <pc:docMk/>
            <pc:sldMk cId="3234365584" sldId="2147375803"/>
            <ac:spMk id="7" creationId="{34967206-4FE1-7760-91FF-254AD040FD57}"/>
          </ac:spMkLst>
        </pc:spChg>
        <pc:spChg chg="mod">
          <ac:chgData name="Genevieve Bouquet" userId="9ee00270-1c76-4fb6-80ff-36b31e77115e" providerId="ADAL" clId="{220E3F7E-E504-463F-987F-506BA086A0A8}" dt="2024-05-28T15:56:59.726" v="136" actId="33553"/>
          <ac:spMkLst>
            <pc:docMk/>
            <pc:sldMk cId="3234365584" sldId="2147375803"/>
            <ac:spMk id="8" creationId="{306D5477-B6F9-8469-3592-7626E21EF6C3}"/>
          </ac:spMkLst>
        </pc:spChg>
        <pc:picChg chg="mod">
          <ac:chgData name="Genevieve Bouquet" userId="9ee00270-1c76-4fb6-80ff-36b31e77115e" providerId="ADAL" clId="{220E3F7E-E504-463F-987F-506BA086A0A8}" dt="2024-05-28T15:54:42.971" v="85" actId="962"/>
          <ac:picMkLst>
            <pc:docMk/>
            <pc:sldMk cId="3234365584" sldId="2147375803"/>
            <ac:picMk id="9" creationId="{31E96750-1DCB-C24E-BB4A-832B15BCC45F}"/>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3.xml.rels><?xml version="1.0" encoding="UTF-8" standalone="yes"?>
<Relationships xmlns="http://schemas.openxmlformats.org/package/2006/relationships"><Relationship Id="rId3" Type="http://schemas.openxmlformats.org/officeDocument/2006/relationships/image" Target="../media/image31.png"/><Relationship Id="rId2" Type="http://schemas.microsoft.com/office/2007/relationships/hdphoto" Target="../media/hdphoto1.wdp"/><Relationship Id="rId1" Type="http://schemas.openxmlformats.org/officeDocument/2006/relationships/image" Target="../media/image30.png"/><Relationship Id="rId5" Type="http://schemas.openxmlformats.org/officeDocument/2006/relationships/image" Target="../media/image33.svg"/><Relationship Id="rId4" Type="http://schemas.openxmlformats.org/officeDocument/2006/relationships/image" Target="../media/image3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1.png"/><Relationship Id="rId2" Type="http://schemas.microsoft.com/office/2007/relationships/hdphoto" Target="../media/hdphoto1.wdp"/><Relationship Id="rId1" Type="http://schemas.openxmlformats.org/officeDocument/2006/relationships/image" Target="../media/image30.png"/><Relationship Id="rId5" Type="http://schemas.openxmlformats.org/officeDocument/2006/relationships/image" Target="../media/image33.svg"/><Relationship Id="rId4"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68653A-BAF7-49EA-AE43-0C5F25AEAB3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B28DEF0-5201-4F96-9178-0C9EB063CFE9}">
      <dgm:prSet/>
      <dgm:spPr/>
      <dgm:t>
        <a:bodyPr/>
        <a:lstStyle/>
        <a:p>
          <a:pPr>
            <a:lnSpc>
              <a:spcPct val="100000"/>
            </a:lnSpc>
          </a:pPr>
          <a:r>
            <a:rPr lang="en-GB" dirty="0"/>
            <a:t>Focus on identifying and supporting children and young people that are young carers at the earliest opportunity</a:t>
          </a:r>
          <a:endParaRPr lang="en-US" dirty="0"/>
        </a:p>
      </dgm:t>
    </dgm:pt>
    <dgm:pt modelId="{28C5211A-A24E-4A4A-8A88-35DA954AA2DD}" type="parTrans" cxnId="{416A1EC2-768E-474B-8084-E722302A2927}">
      <dgm:prSet/>
      <dgm:spPr/>
      <dgm:t>
        <a:bodyPr/>
        <a:lstStyle/>
        <a:p>
          <a:endParaRPr lang="en-US"/>
        </a:p>
      </dgm:t>
    </dgm:pt>
    <dgm:pt modelId="{50C61A75-7322-4AE1-A0CE-EE5631EABCEB}" type="sibTrans" cxnId="{416A1EC2-768E-474B-8084-E722302A2927}">
      <dgm:prSet/>
      <dgm:spPr/>
      <dgm:t>
        <a:bodyPr/>
        <a:lstStyle/>
        <a:p>
          <a:endParaRPr lang="en-US"/>
        </a:p>
      </dgm:t>
    </dgm:pt>
    <dgm:pt modelId="{44638688-FD74-405B-BD35-36C4808B2B11}">
      <dgm:prSet/>
      <dgm:spPr/>
      <dgm:t>
        <a:bodyPr/>
        <a:lstStyle/>
        <a:p>
          <a:pPr>
            <a:lnSpc>
              <a:spcPct val="100000"/>
            </a:lnSpc>
          </a:pPr>
          <a:r>
            <a:rPr lang="en-GB" dirty="0"/>
            <a:t>Listening to the voice of children and young people with partners and acting on what they say.</a:t>
          </a:r>
          <a:endParaRPr lang="en-US" dirty="0"/>
        </a:p>
      </dgm:t>
    </dgm:pt>
    <dgm:pt modelId="{1DB82BDA-BAD4-4DF3-BF60-912933F47735}" type="parTrans" cxnId="{E020EE72-A963-467D-B8A8-49446EF3F3AD}">
      <dgm:prSet/>
      <dgm:spPr/>
      <dgm:t>
        <a:bodyPr/>
        <a:lstStyle/>
        <a:p>
          <a:endParaRPr lang="en-US"/>
        </a:p>
      </dgm:t>
    </dgm:pt>
    <dgm:pt modelId="{356F6B59-335B-409F-8CC9-A045E13B6A64}" type="sibTrans" cxnId="{E020EE72-A963-467D-B8A8-49446EF3F3AD}">
      <dgm:prSet/>
      <dgm:spPr/>
      <dgm:t>
        <a:bodyPr/>
        <a:lstStyle/>
        <a:p>
          <a:endParaRPr lang="en-US"/>
        </a:p>
      </dgm:t>
    </dgm:pt>
    <dgm:pt modelId="{E3627054-1581-4C24-BD1E-AEF5476E9538}">
      <dgm:prSet/>
      <dgm:spPr/>
      <dgm:t>
        <a:bodyPr/>
        <a:lstStyle/>
        <a:p>
          <a:pPr>
            <a:lnSpc>
              <a:spcPct val="100000"/>
            </a:lnSpc>
          </a:pPr>
          <a:r>
            <a:rPr lang="en-GB" dirty="0"/>
            <a:t>Children, young people and their families can access the right support that reduces or removes excessive and inappropriate care being undertaken so they can FLOURISH.</a:t>
          </a:r>
          <a:endParaRPr lang="en-US" dirty="0"/>
        </a:p>
      </dgm:t>
    </dgm:pt>
    <dgm:pt modelId="{489CF34F-DD61-4939-87C6-E6507621DE6E}" type="parTrans" cxnId="{7E37B325-5AFC-46B2-A02F-C2AAACD3DA09}">
      <dgm:prSet/>
      <dgm:spPr/>
      <dgm:t>
        <a:bodyPr/>
        <a:lstStyle/>
        <a:p>
          <a:endParaRPr lang="en-US"/>
        </a:p>
      </dgm:t>
    </dgm:pt>
    <dgm:pt modelId="{6A0AA37F-2C81-451D-B78F-A8D607F8B43D}" type="sibTrans" cxnId="{7E37B325-5AFC-46B2-A02F-C2AAACD3DA09}">
      <dgm:prSet/>
      <dgm:spPr/>
      <dgm:t>
        <a:bodyPr/>
        <a:lstStyle/>
        <a:p>
          <a:endParaRPr lang="en-US"/>
        </a:p>
      </dgm:t>
    </dgm:pt>
    <dgm:pt modelId="{6B960033-1F8D-4118-B6D7-797268E106F2}" type="pres">
      <dgm:prSet presAssocID="{BC68653A-BAF7-49EA-AE43-0C5F25AEAB34}" presName="root" presStyleCnt="0">
        <dgm:presLayoutVars>
          <dgm:dir/>
          <dgm:resizeHandles val="exact"/>
        </dgm:presLayoutVars>
      </dgm:prSet>
      <dgm:spPr/>
    </dgm:pt>
    <dgm:pt modelId="{AF5516BD-7227-4C70-B094-F7D2C00ED9EE}" type="pres">
      <dgm:prSet presAssocID="{EB28DEF0-5201-4F96-9178-0C9EB063CFE9}" presName="compNode" presStyleCnt="0"/>
      <dgm:spPr/>
    </dgm:pt>
    <dgm:pt modelId="{8F3A6A29-5100-4CC6-BD68-0F5BAD635A57}" type="pres">
      <dgm:prSet presAssocID="{EB28DEF0-5201-4F96-9178-0C9EB063CFE9}" presName="bgRect" presStyleLbl="bgShp" presStyleIdx="0" presStyleCnt="3"/>
      <dgm:spPr/>
    </dgm:pt>
    <dgm:pt modelId="{BD049441-821E-4A29-B708-9532FD1F2A8D}" type="pres">
      <dgm:prSet presAssocID="{EB28DEF0-5201-4F96-9178-0C9EB063CFE9}" presName="iconRect" presStyleLbl="node1" presStyleIdx="0" presStyleCnt="3" custLinFactNeighborX="4459" custLinFactNeighborY="-326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ullseye"/>
        </a:ext>
      </dgm:extLst>
    </dgm:pt>
    <dgm:pt modelId="{19727575-BD6B-4015-9169-6109277D2FB3}" type="pres">
      <dgm:prSet presAssocID="{EB28DEF0-5201-4F96-9178-0C9EB063CFE9}" presName="spaceRect" presStyleCnt="0"/>
      <dgm:spPr/>
    </dgm:pt>
    <dgm:pt modelId="{4DE06EBE-567D-4065-B04D-F0A15C893B08}" type="pres">
      <dgm:prSet presAssocID="{EB28DEF0-5201-4F96-9178-0C9EB063CFE9}" presName="parTx" presStyleLbl="revTx" presStyleIdx="0" presStyleCnt="3">
        <dgm:presLayoutVars>
          <dgm:chMax val="0"/>
          <dgm:chPref val="0"/>
        </dgm:presLayoutVars>
      </dgm:prSet>
      <dgm:spPr/>
    </dgm:pt>
    <dgm:pt modelId="{1A7AF8A9-A8BC-48AF-AAA0-27AAFFEC056C}" type="pres">
      <dgm:prSet presAssocID="{50C61A75-7322-4AE1-A0CE-EE5631EABCEB}" presName="sibTrans" presStyleCnt="0"/>
      <dgm:spPr/>
    </dgm:pt>
    <dgm:pt modelId="{C9126E37-ED40-4267-95B5-8EE9B4839FDC}" type="pres">
      <dgm:prSet presAssocID="{44638688-FD74-405B-BD35-36C4808B2B11}" presName="compNode" presStyleCnt="0"/>
      <dgm:spPr/>
    </dgm:pt>
    <dgm:pt modelId="{297DA448-824A-44BA-AA7D-E7DC84E2EAD5}" type="pres">
      <dgm:prSet presAssocID="{44638688-FD74-405B-BD35-36C4808B2B11}" presName="bgRect" presStyleLbl="bgShp" presStyleIdx="1" presStyleCnt="3"/>
      <dgm:spPr/>
    </dgm:pt>
    <dgm:pt modelId="{66F65D86-9F08-4572-B2B0-E0522A439EFD}" type="pres">
      <dgm:prSet presAssocID="{44638688-FD74-405B-BD35-36C4808B2B1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ze"/>
        </a:ext>
      </dgm:extLst>
    </dgm:pt>
    <dgm:pt modelId="{6EAA8C1C-3941-4EE3-8F3B-65E6271FEE4B}" type="pres">
      <dgm:prSet presAssocID="{44638688-FD74-405B-BD35-36C4808B2B11}" presName="spaceRect" presStyleCnt="0"/>
      <dgm:spPr/>
    </dgm:pt>
    <dgm:pt modelId="{4C303BA1-361B-4E50-8BDC-D31116B1FEB0}" type="pres">
      <dgm:prSet presAssocID="{44638688-FD74-405B-BD35-36C4808B2B11}" presName="parTx" presStyleLbl="revTx" presStyleIdx="1" presStyleCnt="3">
        <dgm:presLayoutVars>
          <dgm:chMax val="0"/>
          <dgm:chPref val="0"/>
        </dgm:presLayoutVars>
      </dgm:prSet>
      <dgm:spPr/>
    </dgm:pt>
    <dgm:pt modelId="{0C680E74-6241-41EF-ABD5-4BCBF3031215}" type="pres">
      <dgm:prSet presAssocID="{356F6B59-335B-409F-8CC9-A045E13B6A64}" presName="sibTrans" presStyleCnt="0"/>
      <dgm:spPr/>
    </dgm:pt>
    <dgm:pt modelId="{DE541A21-4C2A-4901-88CF-A629D0852482}" type="pres">
      <dgm:prSet presAssocID="{E3627054-1581-4C24-BD1E-AEF5476E9538}" presName="compNode" presStyleCnt="0"/>
      <dgm:spPr/>
    </dgm:pt>
    <dgm:pt modelId="{C92A8A02-DC5B-4366-AC06-21A0121D2B27}" type="pres">
      <dgm:prSet presAssocID="{E3627054-1581-4C24-BD1E-AEF5476E9538}" presName="bgRect" presStyleLbl="bgShp" presStyleIdx="2" presStyleCnt="3" custLinFactNeighborX="335" custLinFactNeighborY="-1128"/>
      <dgm:spPr/>
    </dgm:pt>
    <dgm:pt modelId="{26EF2172-C129-4C98-BECB-F774766E296B}" type="pres">
      <dgm:prSet presAssocID="{E3627054-1581-4C24-BD1E-AEF5476E953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ild with Balloon"/>
        </a:ext>
      </dgm:extLst>
    </dgm:pt>
    <dgm:pt modelId="{7A19E939-5109-4B39-9F68-B8800D84FA9E}" type="pres">
      <dgm:prSet presAssocID="{E3627054-1581-4C24-BD1E-AEF5476E9538}" presName="spaceRect" presStyleCnt="0"/>
      <dgm:spPr/>
    </dgm:pt>
    <dgm:pt modelId="{13A8BD9F-979E-4089-A91F-89E9B2CB285D}" type="pres">
      <dgm:prSet presAssocID="{E3627054-1581-4C24-BD1E-AEF5476E9538}" presName="parTx" presStyleLbl="revTx" presStyleIdx="2" presStyleCnt="3">
        <dgm:presLayoutVars>
          <dgm:chMax val="0"/>
          <dgm:chPref val="0"/>
        </dgm:presLayoutVars>
      </dgm:prSet>
      <dgm:spPr/>
    </dgm:pt>
  </dgm:ptLst>
  <dgm:cxnLst>
    <dgm:cxn modelId="{7E37B325-5AFC-46B2-A02F-C2AAACD3DA09}" srcId="{BC68653A-BAF7-49EA-AE43-0C5F25AEAB34}" destId="{E3627054-1581-4C24-BD1E-AEF5476E9538}" srcOrd="2" destOrd="0" parTransId="{489CF34F-DD61-4939-87C6-E6507621DE6E}" sibTransId="{6A0AA37F-2C81-451D-B78F-A8D607F8B43D}"/>
    <dgm:cxn modelId="{729D2E29-C5E4-42C8-A8C7-C117F2139D23}" type="presOf" srcId="{E3627054-1581-4C24-BD1E-AEF5476E9538}" destId="{13A8BD9F-979E-4089-A91F-89E9B2CB285D}" srcOrd="0" destOrd="0" presId="urn:microsoft.com/office/officeart/2018/2/layout/IconVerticalSolidList"/>
    <dgm:cxn modelId="{BD6AE130-56F1-46FE-8747-EE3117C07D56}" type="presOf" srcId="{EB28DEF0-5201-4F96-9178-0C9EB063CFE9}" destId="{4DE06EBE-567D-4065-B04D-F0A15C893B08}" srcOrd="0" destOrd="0" presId="urn:microsoft.com/office/officeart/2018/2/layout/IconVerticalSolidList"/>
    <dgm:cxn modelId="{5399CB5B-9CB7-48ED-B1B1-6039F218F329}" type="presOf" srcId="{BC68653A-BAF7-49EA-AE43-0C5F25AEAB34}" destId="{6B960033-1F8D-4118-B6D7-797268E106F2}" srcOrd="0" destOrd="0" presId="urn:microsoft.com/office/officeart/2018/2/layout/IconVerticalSolidList"/>
    <dgm:cxn modelId="{E020EE72-A963-467D-B8A8-49446EF3F3AD}" srcId="{BC68653A-BAF7-49EA-AE43-0C5F25AEAB34}" destId="{44638688-FD74-405B-BD35-36C4808B2B11}" srcOrd="1" destOrd="0" parTransId="{1DB82BDA-BAD4-4DF3-BF60-912933F47735}" sibTransId="{356F6B59-335B-409F-8CC9-A045E13B6A64}"/>
    <dgm:cxn modelId="{852CA8A8-4B56-42A8-8083-6D8D63555913}" type="presOf" srcId="{44638688-FD74-405B-BD35-36C4808B2B11}" destId="{4C303BA1-361B-4E50-8BDC-D31116B1FEB0}" srcOrd="0" destOrd="0" presId="urn:microsoft.com/office/officeart/2018/2/layout/IconVerticalSolidList"/>
    <dgm:cxn modelId="{416A1EC2-768E-474B-8084-E722302A2927}" srcId="{BC68653A-BAF7-49EA-AE43-0C5F25AEAB34}" destId="{EB28DEF0-5201-4F96-9178-0C9EB063CFE9}" srcOrd="0" destOrd="0" parTransId="{28C5211A-A24E-4A4A-8A88-35DA954AA2DD}" sibTransId="{50C61A75-7322-4AE1-A0CE-EE5631EABCEB}"/>
    <dgm:cxn modelId="{A91B1627-0AD3-4A8B-9F84-5B81B19D8AF3}" type="presParOf" srcId="{6B960033-1F8D-4118-B6D7-797268E106F2}" destId="{AF5516BD-7227-4C70-B094-F7D2C00ED9EE}" srcOrd="0" destOrd="0" presId="urn:microsoft.com/office/officeart/2018/2/layout/IconVerticalSolidList"/>
    <dgm:cxn modelId="{F70E798E-C525-4051-A9D6-45764B2D9A6B}" type="presParOf" srcId="{AF5516BD-7227-4C70-B094-F7D2C00ED9EE}" destId="{8F3A6A29-5100-4CC6-BD68-0F5BAD635A57}" srcOrd="0" destOrd="0" presId="urn:microsoft.com/office/officeart/2018/2/layout/IconVerticalSolidList"/>
    <dgm:cxn modelId="{97844407-85B5-4DB6-8A13-F152223B99A6}" type="presParOf" srcId="{AF5516BD-7227-4C70-B094-F7D2C00ED9EE}" destId="{BD049441-821E-4A29-B708-9532FD1F2A8D}" srcOrd="1" destOrd="0" presId="urn:microsoft.com/office/officeart/2018/2/layout/IconVerticalSolidList"/>
    <dgm:cxn modelId="{FC79865A-08E7-40B0-8243-B71D34894B91}" type="presParOf" srcId="{AF5516BD-7227-4C70-B094-F7D2C00ED9EE}" destId="{19727575-BD6B-4015-9169-6109277D2FB3}" srcOrd="2" destOrd="0" presId="urn:microsoft.com/office/officeart/2018/2/layout/IconVerticalSolidList"/>
    <dgm:cxn modelId="{7F084BD6-4550-4335-B5B9-659926E7BFC4}" type="presParOf" srcId="{AF5516BD-7227-4C70-B094-F7D2C00ED9EE}" destId="{4DE06EBE-567D-4065-B04D-F0A15C893B08}" srcOrd="3" destOrd="0" presId="urn:microsoft.com/office/officeart/2018/2/layout/IconVerticalSolidList"/>
    <dgm:cxn modelId="{1BB039D3-A4BF-43FC-8E8A-EFD7C58C875F}" type="presParOf" srcId="{6B960033-1F8D-4118-B6D7-797268E106F2}" destId="{1A7AF8A9-A8BC-48AF-AAA0-27AAFFEC056C}" srcOrd="1" destOrd="0" presId="urn:microsoft.com/office/officeart/2018/2/layout/IconVerticalSolidList"/>
    <dgm:cxn modelId="{3EA5321E-4C29-46F2-B4C9-FCED69AED519}" type="presParOf" srcId="{6B960033-1F8D-4118-B6D7-797268E106F2}" destId="{C9126E37-ED40-4267-95B5-8EE9B4839FDC}" srcOrd="2" destOrd="0" presId="urn:microsoft.com/office/officeart/2018/2/layout/IconVerticalSolidList"/>
    <dgm:cxn modelId="{AC3F4A46-82A2-4984-8FC3-166C42C3589C}" type="presParOf" srcId="{C9126E37-ED40-4267-95B5-8EE9B4839FDC}" destId="{297DA448-824A-44BA-AA7D-E7DC84E2EAD5}" srcOrd="0" destOrd="0" presId="urn:microsoft.com/office/officeart/2018/2/layout/IconVerticalSolidList"/>
    <dgm:cxn modelId="{50D40CCC-83DC-4FBA-A50A-18F7832FD198}" type="presParOf" srcId="{C9126E37-ED40-4267-95B5-8EE9B4839FDC}" destId="{66F65D86-9F08-4572-B2B0-E0522A439EFD}" srcOrd="1" destOrd="0" presId="urn:microsoft.com/office/officeart/2018/2/layout/IconVerticalSolidList"/>
    <dgm:cxn modelId="{F7D49C73-90F9-488F-A807-CECDAD3C749F}" type="presParOf" srcId="{C9126E37-ED40-4267-95B5-8EE9B4839FDC}" destId="{6EAA8C1C-3941-4EE3-8F3B-65E6271FEE4B}" srcOrd="2" destOrd="0" presId="urn:microsoft.com/office/officeart/2018/2/layout/IconVerticalSolidList"/>
    <dgm:cxn modelId="{C8A3AAD3-F843-4B5F-A97C-A2FB9FF2ECEE}" type="presParOf" srcId="{C9126E37-ED40-4267-95B5-8EE9B4839FDC}" destId="{4C303BA1-361B-4E50-8BDC-D31116B1FEB0}" srcOrd="3" destOrd="0" presId="urn:microsoft.com/office/officeart/2018/2/layout/IconVerticalSolidList"/>
    <dgm:cxn modelId="{9FF70379-26D3-41C2-AFC7-F6D4450A63CF}" type="presParOf" srcId="{6B960033-1F8D-4118-B6D7-797268E106F2}" destId="{0C680E74-6241-41EF-ABD5-4BCBF3031215}" srcOrd="3" destOrd="0" presId="urn:microsoft.com/office/officeart/2018/2/layout/IconVerticalSolidList"/>
    <dgm:cxn modelId="{268B161B-A627-420D-880F-7E68BA0B6E3D}" type="presParOf" srcId="{6B960033-1F8D-4118-B6D7-797268E106F2}" destId="{DE541A21-4C2A-4901-88CF-A629D0852482}" srcOrd="4" destOrd="0" presId="urn:microsoft.com/office/officeart/2018/2/layout/IconVerticalSolidList"/>
    <dgm:cxn modelId="{92F694AA-4AE7-474D-8CCB-912802F4F61D}" type="presParOf" srcId="{DE541A21-4C2A-4901-88CF-A629D0852482}" destId="{C92A8A02-DC5B-4366-AC06-21A0121D2B27}" srcOrd="0" destOrd="0" presId="urn:microsoft.com/office/officeart/2018/2/layout/IconVerticalSolidList"/>
    <dgm:cxn modelId="{E75C5D9F-51FD-4C75-AD86-D0577C2D5F92}" type="presParOf" srcId="{DE541A21-4C2A-4901-88CF-A629D0852482}" destId="{26EF2172-C129-4C98-BECB-F774766E296B}" srcOrd="1" destOrd="0" presId="urn:microsoft.com/office/officeart/2018/2/layout/IconVerticalSolidList"/>
    <dgm:cxn modelId="{51CEB5D4-E753-4FC1-BB9B-17D839C3C6BA}" type="presParOf" srcId="{DE541A21-4C2A-4901-88CF-A629D0852482}" destId="{7A19E939-5109-4B39-9F68-B8800D84FA9E}" srcOrd="2" destOrd="0" presId="urn:microsoft.com/office/officeart/2018/2/layout/IconVerticalSolidList"/>
    <dgm:cxn modelId="{DBE6B2FE-CD18-4089-AD2B-3061517B8FDE}" type="presParOf" srcId="{DE541A21-4C2A-4901-88CF-A629D0852482}" destId="{13A8BD9F-979E-4089-A91F-89E9B2CB285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438BBB-646F-46CC-82C1-1DD034184CA3}"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B127CFCE-E5D3-490A-B31B-62A9902B794A}">
      <dgm:prSet/>
      <dgm:spPr/>
      <dgm:t>
        <a:bodyPr/>
        <a:lstStyle/>
        <a:p>
          <a:r>
            <a:rPr lang="en-GB" b="0" i="0" baseline="0"/>
            <a:t>Create an environment where young carers and their families feel safe to identify their situation </a:t>
          </a:r>
          <a:endParaRPr lang="en-US"/>
        </a:p>
      </dgm:t>
    </dgm:pt>
    <dgm:pt modelId="{0FD98A12-A31A-4B1A-B4EC-AD3209A8FFEB}" type="parTrans" cxnId="{80ADA739-F9B2-4D4E-B808-B96BE7714A40}">
      <dgm:prSet/>
      <dgm:spPr/>
      <dgm:t>
        <a:bodyPr/>
        <a:lstStyle/>
        <a:p>
          <a:endParaRPr lang="en-US"/>
        </a:p>
      </dgm:t>
    </dgm:pt>
    <dgm:pt modelId="{797897C6-7621-4AE7-94F3-1B2D474B28A5}" type="sibTrans" cxnId="{80ADA739-F9B2-4D4E-B808-B96BE7714A40}">
      <dgm:prSet/>
      <dgm:spPr/>
      <dgm:t>
        <a:bodyPr/>
        <a:lstStyle/>
        <a:p>
          <a:endParaRPr lang="en-US"/>
        </a:p>
      </dgm:t>
    </dgm:pt>
    <dgm:pt modelId="{943F9213-4B2D-4799-939D-FFDF4D919C36}">
      <dgm:prSet/>
      <dgm:spPr/>
      <dgm:t>
        <a:bodyPr/>
        <a:lstStyle/>
        <a:p>
          <a:r>
            <a:rPr lang="en-GB" b="0" i="0" baseline="0"/>
            <a:t>Ensure senior leadership are on board</a:t>
          </a:r>
          <a:endParaRPr lang="en-US"/>
        </a:p>
      </dgm:t>
    </dgm:pt>
    <dgm:pt modelId="{3B8DC847-A448-4C01-8F5E-71BAFA980AF6}" type="parTrans" cxnId="{9C4F3309-59FE-470C-9298-132E78597B69}">
      <dgm:prSet/>
      <dgm:spPr/>
      <dgm:t>
        <a:bodyPr/>
        <a:lstStyle/>
        <a:p>
          <a:endParaRPr lang="en-US"/>
        </a:p>
      </dgm:t>
    </dgm:pt>
    <dgm:pt modelId="{8DCC41E5-0F83-42EA-90B8-AFBB3DEB8708}" type="sibTrans" cxnId="{9C4F3309-59FE-470C-9298-132E78597B69}">
      <dgm:prSet/>
      <dgm:spPr/>
      <dgm:t>
        <a:bodyPr/>
        <a:lstStyle/>
        <a:p>
          <a:endParaRPr lang="en-US"/>
        </a:p>
      </dgm:t>
    </dgm:pt>
    <dgm:pt modelId="{3624DE08-14B7-4506-A33F-69DBBE28EC2E}">
      <dgm:prSet/>
      <dgm:spPr/>
      <dgm:t>
        <a:bodyPr/>
        <a:lstStyle/>
        <a:p>
          <a:r>
            <a:rPr lang="en-GB" b="0" i="0" baseline="0"/>
            <a:t>Young Carers champion</a:t>
          </a:r>
          <a:endParaRPr lang="en-US"/>
        </a:p>
      </dgm:t>
    </dgm:pt>
    <dgm:pt modelId="{87159D03-DA61-47E5-9139-8351DDA46EDE}" type="parTrans" cxnId="{AB4AFF00-D402-4B2B-9D25-0F1462D11AAB}">
      <dgm:prSet/>
      <dgm:spPr/>
      <dgm:t>
        <a:bodyPr/>
        <a:lstStyle/>
        <a:p>
          <a:endParaRPr lang="en-US"/>
        </a:p>
      </dgm:t>
    </dgm:pt>
    <dgm:pt modelId="{748DF484-97F6-49E5-B129-F475A2F18B76}" type="sibTrans" cxnId="{AB4AFF00-D402-4B2B-9D25-0F1462D11AAB}">
      <dgm:prSet/>
      <dgm:spPr/>
      <dgm:t>
        <a:bodyPr/>
        <a:lstStyle/>
        <a:p>
          <a:endParaRPr lang="en-US"/>
        </a:p>
      </dgm:t>
    </dgm:pt>
    <dgm:pt modelId="{E8CD442E-7B95-42D7-A359-E7159B405502}">
      <dgm:prSet/>
      <dgm:spPr/>
      <dgm:t>
        <a:bodyPr/>
        <a:lstStyle/>
        <a:p>
          <a:r>
            <a:rPr lang="en-GB" b="0" i="0" baseline="0"/>
            <a:t>Provide trusted adults </a:t>
          </a:r>
          <a:endParaRPr lang="en-US"/>
        </a:p>
      </dgm:t>
    </dgm:pt>
    <dgm:pt modelId="{92BCACAC-9BFA-4DA9-B323-B87DC508ACF2}" type="parTrans" cxnId="{7DA4DCB0-7482-4046-8FAD-8C5B2515AF8F}">
      <dgm:prSet/>
      <dgm:spPr/>
      <dgm:t>
        <a:bodyPr/>
        <a:lstStyle/>
        <a:p>
          <a:endParaRPr lang="en-US"/>
        </a:p>
      </dgm:t>
    </dgm:pt>
    <dgm:pt modelId="{ACDB82B0-2496-4D42-8568-B43605420240}" type="sibTrans" cxnId="{7DA4DCB0-7482-4046-8FAD-8C5B2515AF8F}">
      <dgm:prSet/>
      <dgm:spPr/>
      <dgm:t>
        <a:bodyPr/>
        <a:lstStyle/>
        <a:p>
          <a:endParaRPr lang="en-US"/>
        </a:p>
      </dgm:t>
    </dgm:pt>
    <dgm:pt modelId="{96E1FB66-5859-443A-8B7B-6695E63677F9}">
      <dgm:prSet/>
      <dgm:spPr/>
      <dgm:t>
        <a:bodyPr/>
        <a:lstStyle/>
        <a:p>
          <a:r>
            <a:rPr lang="en-GB" b="0" i="0" baseline="0"/>
            <a:t>Raise awareness </a:t>
          </a:r>
          <a:endParaRPr lang="en-US"/>
        </a:p>
      </dgm:t>
    </dgm:pt>
    <dgm:pt modelId="{5831CF51-7EBD-4477-B311-5F375970671A}" type="parTrans" cxnId="{EBB4920D-62DF-414C-8C1E-830C7DF2CD83}">
      <dgm:prSet/>
      <dgm:spPr/>
      <dgm:t>
        <a:bodyPr/>
        <a:lstStyle/>
        <a:p>
          <a:endParaRPr lang="en-US"/>
        </a:p>
      </dgm:t>
    </dgm:pt>
    <dgm:pt modelId="{5DEB75B2-78FE-4F96-9412-F66D03037CE0}" type="sibTrans" cxnId="{EBB4920D-62DF-414C-8C1E-830C7DF2CD83}">
      <dgm:prSet/>
      <dgm:spPr/>
      <dgm:t>
        <a:bodyPr/>
        <a:lstStyle/>
        <a:p>
          <a:endParaRPr lang="en-US"/>
        </a:p>
      </dgm:t>
    </dgm:pt>
    <dgm:pt modelId="{17176BCC-76E3-45D7-902D-A2AC5F697179}">
      <dgm:prSet/>
      <dgm:spPr/>
      <dgm:t>
        <a:bodyPr/>
        <a:lstStyle/>
        <a:p>
          <a:r>
            <a:rPr lang="en-GB" b="0" i="0" baseline="0"/>
            <a:t>Find ways to support the family network</a:t>
          </a:r>
          <a:endParaRPr lang="en-US"/>
        </a:p>
      </dgm:t>
    </dgm:pt>
    <dgm:pt modelId="{06C22881-2C4F-4209-B468-82CE7FCB77D2}" type="parTrans" cxnId="{1913695C-BA7D-4791-8710-A768CD1DEDF3}">
      <dgm:prSet/>
      <dgm:spPr/>
      <dgm:t>
        <a:bodyPr/>
        <a:lstStyle/>
        <a:p>
          <a:endParaRPr lang="en-US"/>
        </a:p>
      </dgm:t>
    </dgm:pt>
    <dgm:pt modelId="{2CA63164-BCEF-4D16-B552-CA6C207C9FD3}" type="sibTrans" cxnId="{1913695C-BA7D-4791-8710-A768CD1DEDF3}">
      <dgm:prSet/>
      <dgm:spPr/>
      <dgm:t>
        <a:bodyPr/>
        <a:lstStyle/>
        <a:p>
          <a:endParaRPr lang="en-US"/>
        </a:p>
      </dgm:t>
    </dgm:pt>
    <dgm:pt modelId="{70974BDD-28C8-4A3C-9ABF-933D4AB2B8F0}">
      <dgm:prSet/>
      <dgm:spPr/>
      <dgm:t>
        <a:bodyPr/>
        <a:lstStyle/>
        <a:p>
          <a:r>
            <a:rPr lang="en-GB" b="0" i="0" baseline="0"/>
            <a:t>Support the CYP’s mental health</a:t>
          </a:r>
          <a:endParaRPr lang="en-US"/>
        </a:p>
      </dgm:t>
    </dgm:pt>
    <dgm:pt modelId="{2AEDC5E2-E4DA-403B-BA39-626291D357AE}" type="parTrans" cxnId="{50843F44-A5F3-4C40-B005-F69EBA1D725B}">
      <dgm:prSet/>
      <dgm:spPr/>
      <dgm:t>
        <a:bodyPr/>
        <a:lstStyle/>
        <a:p>
          <a:endParaRPr lang="en-US"/>
        </a:p>
      </dgm:t>
    </dgm:pt>
    <dgm:pt modelId="{1519A27F-272D-40F7-AE2B-185682279D32}" type="sibTrans" cxnId="{50843F44-A5F3-4C40-B005-F69EBA1D725B}">
      <dgm:prSet/>
      <dgm:spPr/>
      <dgm:t>
        <a:bodyPr/>
        <a:lstStyle/>
        <a:p>
          <a:endParaRPr lang="en-US"/>
        </a:p>
      </dgm:t>
    </dgm:pt>
    <dgm:pt modelId="{8DC73F40-6BE9-4588-81AE-92CF6113C952}">
      <dgm:prSet/>
      <dgm:spPr/>
      <dgm:t>
        <a:bodyPr/>
        <a:lstStyle/>
        <a:p>
          <a:r>
            <a:rPr lang="en-GB" b="0" i="0" baseline="0"/>
            <a:t>Aim to reduce barriers to learning and plan bespoke support </a:t>
          </a:r>
          <a:endParaRPr lang="en-US"/>
        </a:p>
      </dgm:t>
    </dgm:pt>
    <dgm:pt modelId="{1AD9E036-01F0-4EE2-AAAA-5AB68E4D0474}" type="parTrans" cxnId="{8F857E59-3DAF-43D9-B115-6CD77E299419}">
      <dgm:prSet/>
      <dgm:spPr/>
      <dgm:t>
        <a:bodyPr/>
        <a:lstStyle/>
        <a:p>
          <a:endParaRPr lang="en-US"/>
        </a:p>
      </dgm:t>
    </dgm:pt>
    <dgm:pt modelId="{277373AF-31F5-4CE3-9EDA-3FE4814C9C4A}" type="sibTrans" cxnId="{8F857E59-3DAF-43D9-B115-6CD77E299419}">
      <dgm:prSet/>
      <dgm:spPr/>
      <dgm:t>
        <a:bodyPr/>
        <a:lstStyle/>
        <a:p>
          <a:endParaRPr lang="en-US"/>
        </a:p>
      </dgm:t>
    </dgm:pt>
    <dgm:pt modelId="{72CE51A1-D8A2-4718-ABF1-42B58A78F1FC}">
      <dgm:prSet/>
      <dgm:spPr/>
      <dgm:t>
        <a:bodyPr/>
        <a:lstStyle/>
        <a:p>
          <a:r>
            <a:rPr lang="en-GB" b="0" i="0" baseline="0"/>
            <a:t>Monitor progress, attainment and attendance</a:t>
          </a:r>
          <a:endParaRPr lang="en-US"/>
        </a:p>
      </dgm:t>
    </dgm:pt>
    <dgm:pt modelId="{3B81D275-A14E-4B5D-BA5F-2958F4C266B1}" type="parTrans" cxnId="{BD9398B7-9354-4F8A-906E-69EBF1CE7D71}">
      <dgm:prSet/>
      <dgm:spPr/>
      <dgm:t>
        <a:bodyPr/>
        <a:lstStyle/>
        <a:p>
          <a:endParaRPr lang="en-US"/>
        </a:p>
      </dgm:t>
    </dgm:pt>
    <dgm:pt modelId="{E93DA838-3D89-4C95-9892-88689CA3A90C}" type="sibTrans" cxnId="{BD9398B7-9354-4F8A-906E-69EBF1CE7D71}">
      <dgm:prSet/>
      <dgm:spPr/>
      <dgm:t>
        <a:bodyPr/>
        <a:lstStyle/>
        <a:p>
          <a:endParaRPr lang="en-US"/>
        </a:p>
      </dgm:t>
    </dgm:pt>
    <dgm:pt modelId="{E08004B7-B253-4920-BEC1-996409D15CEE}" type="pres">
      <dgm:prSet presAssocID="{C0438BBB-646F-46CC-82C1-1DD034184CA3}" presName="diagram" presStyleCnt="0">
        <dgm:presLayoutVars>
          <dgm:dir/>
          <dgm:resizeHandles val="exact"/>
        </dgm:presLayoutVars>
      </dgm:prSet>
      <dgm:spPr/>
    </dgm:pt>
    <dgm:pt modelId="{6112957C-CB04-464E-BAFE-0F8E25D2358C}" type="pres">
      <dgm:prSet presAssocID="{B127CFCE-E5D3-490A-B31B-62A9902B794A}" presName="node" presStyleLbl="node1" presStyleIdx="0" presStyleCnt="9">
        <dgm:presLayoutVars>
          <dgm:bulletEnabled val="1"/>
        </dgm:presLayoutVars>
      </dgm:prSet>
      <dgm:spPr/>
    </dgm:pt>
    <dgm:pt modelId="{8901C4C6-65DA-4456-B3C2-72202DE9F12E}" type="pres">
      <dgm:prSet presAssocID="{797897C6-7621-4AE7-94F3-1B2D474B28A5}" presName="sibTrans" presStyleCnt="0"/>
      <dgm:spPr/>
    </dgm:pt>
    <dgm:pt modelId="{F8FA5305-5B69-45B3-8E27-9395DCDB3005}" type="pres">
      <dgm:prSet presAssocID="{943F9213-4B2D-4799-939D-FFDF4D919C36}" presName="node" presStyleLbl="node1" presStyleIdx="1" presStyleCnt="9">
        <dgm:presLayoutVars>
          <dgm:bulletEnabled val="1"/>
        </dgm:presLayoutVars>
      </dgm:prSet>
      <dgm:spPr/>
    </dgm:pt>
    <dgm:pt modelId="{BFFF097B-F620-4AB7-9CCB-81ABD4871C96}" type="pres">
      <dgm:prSet presAssocID="{8DCC41E5-0F83-42EA-90B8-AFBB3DEB8708}" presName="sibTrans" presStyleCnt="0"/>
      <dgm:spPr/>
    </dgm:pt>
    <dgm:pt modelId="{4DF3A77A-7B8C-4004-84D6-23A5C4B873D0}" type="pres">
      <dgm:prSet presAssocID="{3624DE08-14B7-4506-A33F-69DBBE28EC2E}" presName="node" presStyleLbl="node1" presStyleIdx="2" presStyleCnt="9">
        <dgm:presLayoutVars>
          <dgm:bulletEnabled val="1"/>
        </dgm:presLayoutVars>
      </dgm:prSet>
      <dgm:spPr/>
    </dgm:pt>
    <dgm:pt modelId="{98348AFA-BDDA-486A-9650-23E40CD24D99}" type="pres">
      <dgm:prSet presAssocID="{748DF484-97F6-49E5-B129-F475A2F18B76}" presName="sibTrans" presStyleCnt="0"/>
      <dgm:spPr/>
    </dgm:pt>
    <dgm:pt modelId="{E8689AD0-E967-4932-80B5-D1C8BC480E36}" type="pres">
      <dgm:prSet presAssocID="{E8CD442E-7B95-42D7-A359-E7159B405502}" presName="node" presStyleLbl="node1" presStyleIdx="3" presStyleCnt="9">
        <dgm:presLayoutVars>
          <dgm:bulletEnabled val="1"/>
        </dgm:presLayoutVars>
      </dgm:prSet>
      <dgm:spPr/>
    </dgm:pt>
    <dgm:pt modelId="{9ECC4BF2-3E4D-462E-8C6C-0B7D70A1ED19}" type="pres">
      <dgm:prSet presAssocID="{ACDB82B0-2496-4D42-8568-B43605420240}" presName="sibTrans" presStyleCnt="0"/>
      <dgm:spPr/>
    </dgm:pt>
    <dgm:pt modelId="{8FB4ADE8-28BC-441E-82B3-9A8877404131}" type="pres">
      <dgm:prSet presAssocID="{96E1FB66-5859-443A-8B7B-6695E63677F9}" presName="node" presStyleLbl="node1" presStyleIdx="4" presStyleCnt="9">
        <dgm:presLayoutVars>
          <dgm:bulletEnabled val="1"/>
        </dgm:presLayoutVars>
      </dgm:prSet>
      <dgm:spPr/>
    </dgm:pt>
    <dgm:pt modelId="{81A080C1-7650-4EC4-A4A2-7BB85519901F}" type="pres">
      <dgm:prSet presAssocID="{5DEB75B2-78FE-4F96-9412-F66D03037CE0}" presName="sibTrans" presStyleCnt="0"/>
      <dgm:spPr/>
    </dgm:pt>
    <dgm:pt modelId="{C9F160BE-D13E-426F-999D-A74000287732}" type="pres">
      <dgm:prSet presAssocID="{17176BCC-76E3-45D7-902D-A2AC5F697179}" presName="node" presStyleLbl="node1" presStyleIdx="5" presStyleCnt="9">
        <dgm:presLayoutVars>
          <dgm:bulletEnabled val="1"/>
        </dgm:presLayoutVars>
      </dgm:prSet>
      <dgm:spPr/>
    </dgm:pt>
    <dgm:pt modelId="{495914E1-6CB9-4669-8F87-72943E3EB4C0}" type="pres">
      <dgm:prSet presAssocID="{2CA63164-BCEF-4D16-B552-CA6C207C9FD3}" presName="sibTrans" presStyleCnt="0"/>
      <dgm:spPr/>
    </dgm:pt>
    <dgm:pt modelId="{92652C2F-9260-423C-9125-13BE5D6517D8}" type="pres">
      <dgm:prSet presAssocID="{70974BDD-28C8-4A3C-9ABF-933D4AB2B8F0}" presName="node" presStyleLbl="node1" presStyleIdx="6" presStyleCnt="9">
        <dgm:presLayoutVars>
          <dgm:bulletEnabled val="1"/>
        </dgm:presLayoutVars>
      </dgm:prSet>
      <dgm:spPr/>
    </dgm:pt>
    <dgm:pt modelId="{4682388C-B0AD-4F17-A344-440DB1696B49}" type="pres">
      <dgm:prSet presAssocID="{1519A27F-272D-40F7-AE2B-185682279D32}" presName="sibTrans" presStyleCnt="0"/>
      <dgm:spPr/>
    </dgm:pt>
    <dgm:pt modelId="{54E6DFE5-4502-41E0-BE0F-9B84480B957F}" type="pres">
      <dgm:prSet presAssocID="{8DC73F40-6BE9-4588-81AE-92CF6113C952}" presName="node" presStyleLbl="node1" presStyleIdx="7" presStyleCnt="9">
        <dgm:presLayoutVars>
          <dgm:bulletEnabled val="1"/>
        </dgm:presLayoutVars>
      </dgm:prSet>
      <dgm:spPr/>
    </dgm:pt>
    <dgm:pt modelId="{9F475557-7F02-46EB-A652-DC6D94D34944}" type="pres">
      <dgm:prSet presAssocID="{277373AF-31F5-4CE3-9EDA-3FE4814C9C4A}" presName="sibTrans" presStyleCnt="0"/>
      <dgm:spPr/>
    </dgm:pt>
    <dgm:pt modelId="{4BF0124B-B75F-4AE8-B22F-CC7B899E8DE1}" type="pres">
      <dgm:prSet presAssocID="{72CE51A1-D8A2-4718-ABF1-42B58A78F1FC}" presName="node" presStyleLbl="node1" presStyleIdx="8" presStyleCnt="9">
        <dgm:presLayoutVars>
          <dgm:bulletEnabled val="1"/>
        </dgm:presLayoutVars>
      </dgm:prSet>
      <dgm:spPr/>
    </dgm:pt>
  </dgm:ptLst>
  <dgm:cxnLst>
    <dgm:cxn modelId="{AB4AFF00-D402-4B2B-9D25-0F1462D11AAB}" srcId="{C0438BBB-646F-46CC-82C1-1DD034184CA3}" destId="{3624DE08-14B7-4506-A33F-69DBBE28EC2E}" srcOrd="2" destOrd="0" parTransId="{87159D03-DA61-47E5-9139-8351DDA46EDE}" sibTransId="{748DF484-97F6-49E5-B129-F475A2F18B76}"/>
    <dgm:cxn modelId="{9C4F3309-59FE-470C-9298-132E78597B69}" srcId="{C0438BBB-646F-46CC-82C1-1DD034184CA3}" destId="{943F9213-4B2D-4799-939D-FFDF4D919C36}" srcOrd="1" destOrd="0" parTransId="{3B8DC847-A448-4C01-8F5E-71BAFA980AF6}" sibTransId="{8DCC41E5-0F83-42EA-90B8-AFBB3DEB8708}"/>
    <dgm:cxn modelId="{EBB4920D-62DF-414C-8C1E-830C7DF2CD83}" srcId="{C0438BBB-646F-46CC-82C1-1DD034184CA3}" destId="{96E1FB66-5859-443A-8B7B-6695E63677F9}" srcOrd="4" destOrd="0" parTransId="{5831CF51-7EBD-4477-B311-5F375970671A}" sibTransId="{5DEB75B2-78FE-4F96-9412-F66D03037CE0}"/>
    <dgm:cxn modelId="{422A9E1F-2409-4F6B-9E6F-C164718D993E}" type="presOf" srcId="{8DC73F40-6BE9-4588-81AE-92CF6113C952}" destId="{54E6DFE5-4502-41E0-BE0F-9B84480B957F}" srcOrd="0" destOrd="0" presId="urn:microsoft.com/office/officeart/2005/8/layout/default"/>
    <dgm:cxn modelId="{56EAF82E-750F-4C2B-B998-CF0A38827098}" type="presOf" srcId="{72CE51A1-D8A2-4718-ABF1-42B58A78F1FC}" destId="{4BF0124B-B75F-4AE8-B22F-CC7B899E8DE1}" srcOrd="0" destOrd="0" presId="urn:microsoft.com/office/officeart/2005/8/layout/default"/>
    <dgm:cxn modelId="{B7DE9E30-671A-4B6E-9503-46D462F75C70}" type="presOf" srcId="{70974BDD-28C8-4A3C-9ABF-933D4AB2B8F0}" destId="{92652C2F-9260-423C-9125-13BE5D6517D8}" srcOrd="0" destOrd="0" presId="urn:microsoft.com/office/officeart/2005/8/layout/default"/>
    <dgm:cxn modelId="{80ADA739-F9B2-4D4E-B808-B96BE7714A40}" srcId="{C0438BBB-646F-46CC-82C1-1DD034184CA3}" destId="{B127CFCE-E5D3-490A-B31B-62A9902B794A}" srcOrd="0" destOrd="0" parTransId="{0FD98A12-A31A-4B1A-B4EC-AD3209A8FFEB}" sibTransId="{797897C6-7621-4AE7-94F3-1B2D474B28A5}"/>
    <dgm:cxn modelId="{D97D603A-2146-4C8C-B1C9-209B7BCC118E}" type="presOf" srcId="{96E1FB66-5859-443A-8B7B-6695E63677F9}" destId="{8FB4ADE8-28BC-441E-82B3-9A8877404131}" srcOrd="0" destOrd="0" presId="urn:microsoft.com/office/officeart/2005/8/layout/default"/>
    <dgm:cxn modelId="{1913695C-BA7D-4791-8710-A768CD1DEDF3}" srcId="{C0438BBB-646F-46CC-82C1-1DD034184CA3}" destId="{17176BCC-76E3-45D7-902D-A2AC5F697179}" srcOrd="5" destOrd="0" parTransId="{06C22881-2C4F-4209-B468-82CE7FCB77D2}" sibTransId="{2CA63164-BCEF-4D16-B552-CA6C207C9FD3}"/>
    <dgm:cxn modelId="{50843F44-A5F3-4C40-B005-F69EBA1D725B}" srcId="{C0438BBB-646F-46CC-82C1-1DD034184CA3}" destId="{70974BDD-28C8-4A3C-9ABF-933D4AB2B8F0}" srcOrd="6" destOrd="0" parTransId="{2AEDC5E2-E4DA-403B-BA39-626291D357AE}" sibTransId="{1519A27F-272D-40F7-AE2B-185682279D32}"/>
    <dgm:cxn modelId="{8F857E59-3DAF-43D9-B115-6CD77E299419}" srcId="{C0438BBB-646F-46CC-82C1-1DD034184CA3}" destId="{8DC73F40-6BE9-4588-81AE-92CF6113C952}" srcOrd="7" destOrd="0" parTransId="{1AD9E036-01F0-4EE2-AAAA-5AB68E4D0474}" sibTransId="{277373AF-31F5-4CE3-9EDA-3FE4814C9C4A}"/>
    <dgm:cxn modelId="{4693407C-1DBF-4F2E-826D-1F12452328D3}" type="presOf" srcId="{B127CFCE-E5D3-490A-B31B-62A9902B794A}" destId="{6112957C-CB04-464E-BAFE-0F8E25D2358C}" srcOrd="0" destOrd="0" presId="urn:microsoft.com/office/officeart/2005/8/layout/default"/>
    <dgm:cxn modelId="{70B5C78E-2915-4AFE-A8A8-7CFAC3363E64}" type="presOf" srcId="{3624DE08-14B7-4506-A33F-69DBBE28EC2E}" destId="{4DF3A77A-7B8C-4004-84D6-23A5C4B873D0}" srcOrd="0" destOrd="0" presId="urn:microsoft.com/office/officeart/2005/8/layout/default"/>
    <dgm:cxn modelId="{FD8CB49D-EB8A-4882-80AD-E21F185958C2}" type="presOf" srcId="{E8CD442E-7B95-42D7-A359-E7159B405502}" destId="{E8689AD0-E967-4932-80B5-D1C8BC480E36}" srcOrd="0" destOrd="0" presId="urn:microsoft.com/office/officeart/2005/8/layout/default"/>
    <dgm:cxn modelId="{CC3928A3-1183-4D33-8D41-9B7B9194739A}" type="presOf" srcId="{943F9213-4B2D-4799-939D-FFDF4D919C36}" destId="{F8FA5305-5B69-45B3-8E27-9395DCDB3005}" srcOrd="0" destOrd="0" presId="urn:microsoft.com/office/officeart/2005/8/layout/default"/>
    <dgm:cxn modelId="{F4830CA8-3B3F-48A0-BA6B-1EF27FEF6BFB}" type="presOf" srcId="{17176BCC-76E3-45D7-902D-A2AC5F697179}" destId="{C9F160BE-D13E-426F-999D-A74000287732}" srcOrd="0" destOrd="0" presId="urn:microsoft.com/office/officeart/2005/8/layout/default"/>
    <dgm:cxn modelId="{7DA4DCB0-7482-4046-8FAD-8C5B2515AF8F}" srcId="{C0438BBB-646F-46CC-82C1-1DD034184CA3}" destId="{E8CD442E-7B95-42D7-A359-E7159B405502}" srcOrd="3" destOrd="0" parTransId="{92BCACAC-9BFA-4DA9-B323-B87DC508ACF2}" sibTransId="{ACDB82B0-2496-4D42-8568-B43605420240}"/>
    <dgm:cxn modelId="{BD9398B7-9354-4F8A-906E-69EBF1CE7D71}" srcId="{C0438BBB-646F-46CC-82C1-1DD034184CA3}" destId="{72CE51A1-D8A2-4718-ABF1-42B58A78F1FC}" srcOrd="8" destOrd="0" parTransId="{3B81D275-A14E-4B5D-BA5F-2958F4C266B1}" sibTransId="{E93DA838-3D89-4C95-9892-88689CA3A90C}"/>
    <dgm:cxn modelId="{BC8208ED-DB5D-41E2-8DAE-A7FE38B27591}" type="presOf" srcId="{C0438BBB-646F-46CC-82C1-1DD034184CA3}" destId="{E08004B7-B253-4920-BEC1-996409D15CEE}" srcOrd="0" destOrd="0" presId="urn:microsoft.com/office/officeart/2005/8/layout/default"/>
    <dgm:cxn modelId="{ED6E14D1-3F9B-41F0-A0E2-55D2EB3894AD}" type="presParOf" srcId="{E08004B7-B253-4920-BEC1-996409D15CEE}" destId="{6112957C-CB04-464E-BAFE-0F8E25D2358C}" srcOrd="0" destOrd="0" presId="urn:microsoft.com/office/officeart/2005/8/layout/default"/>
    <dgm:cxn modelId="{B5C87DE4-CC6C-42DC-9032-434C5B08CB44}" type="presParOf" srcId="{E08004B7-B253-4920-BEC1-996409D15CEE}" destId="{8901C4C6-65DA-4456-B3C2-72202DE9F12E}" srcOrd="1" destOrd="0" presId="urn:microsoft.com/office/officeart/2005/8/layout/default"/>
    <dgm:cxn modelId="{35BC7CD2-A33A-4872-833A-1139470A826F}" type="presParOf" srcId="{E08004B7-B253-4920-BEC1-996409D15CEE}" destId="{F8FA5305-5B69-45B3-8E27-9395DCDB3005}" srcOrd="2" destOrd="0" presId="urn:microsoft.com/office/officeart/2005/8/layout/default"/>
    <dgm:cxn modelId="{EF1BA456-4A89-43D4-8BD1-353D24A1771D}" type="presParOf" srcId="{E08004B7-B253-4920-BEC1-996409D15CEE}" destId="{BFFF097B-F620-4AB7-9CCB-81ABD4871C96}" srcOrd="3" destOrd="0" presId="urn:microsoft.com/office/officeart/2005/8/layout/default"/>
    <dgm:cxn modelId="{02C4654A-BFF2-4BEF-A623-FC9B3CF1E59A}" type="presParOf" srcId="{E08004B7-B253-4920-BEC1-996409D15CEE}" destId="{4DF3A77A-7B8C-4004-84D6-23A5C4B873D0}" srcOrd="4" destOrd="0" presId="urn:microsoft.com/office/officeart/2005/8/layout/default"/>
    <dgm:cxn modelId="{6BEFC736-4C85-435A-AA4F-9866813EBE5E}" type="presParOf" srcId="{E08004B7-B253-4920-BEC1-996409D15CEE}" destId="{98348AFA-BDDA-486A-9650-23E40CD24D99}" srcOrd="5" destOrd="0" presId="urn:microsoft.com/office/officeart/2005/8/layout/default"/>
    <dgm:cxn modelId="{4C8F72D0-1CE1-4D4D-8DFE-0E855588242B}" type="presParOf" srcId="{E08004B7-B253-4920-BEC1-996409D15CEE}" destId="{E8689AD0-E967-4932-80B5-D1C8BC480E36}" srcOrd="6" destOrd="0" presId="urn:microsoft.com/office/officeart/2005/8/layout/default"/>
    <dgm:cxn modelId="{23FDC551-763E-4AAC-A296-39413D495A42}" type="presParOf" srcId="{E08004B7-B253-4920-BEC1-996409D15CEE}" destId="{9ECC4BF2-3E4D-462E-8C6C-0B7D70A1ED19}" srcOrd="7" destOrd="0" presId="urn:microsoft.com/office/officeart/2005/8/layout/default"/>
    <dgm:cxn modelId="{B87E1DDD-887B-4BB6-B11D-9DE9A316F055}" type="presParOf" srcId="{E08004B7-B253-4920-BEC1-996409D15CEE}" destId="{8FB4ADE8-28BC-441E-82B3-9A8877404131}" srcOrd="8" destOrd="0" presId="urn:microsoft.com/office/officeart/2005/8/layout/default"/>
    <dgm:cxn modelId="{4987CFD5-32C0-41AD-ACDA-7E94FFA2D60F}" type="presParOf" srcId="{E08004B7-B253-4920-BEC1-996409D15CEE}" destId="{81A080C1-7650-4EC4-A4A2-7BB85519901F}" srcOrd="9" destOrd="0" presId="urn:microsoft.com/office/officeart/2005/8/layout/default"/>
    <dgm:cxn modelId="{8CCACC02-9D4C-4D14-9A40-F670D7D4B874}" type="presParOf" srcId="{E08004B7-B253-4920-BEC1-996409D15CEE}" destId="{C9F160BE-D13E-426F-999D-A74000287732}" srcOrd="10" destOrd="0" presId="urn:microsoft.com/office/officeart/2005/8/layout/default"/>
    <dgm:cxn modelId="{AFD787DD-B7C4-42DB-A603-CEF33949EAC2}" type="presParOf" srcId="{E08004B7-B253-4920-BEC1-996409D15CEE}" destId="{495914E1-6CB9-4669-8F87-72943E3EB4C0}" srcOrd="11" destOrd="0" presId="urn:microsoft.com/office/officeart/2005/8/layout/default"/>
    <dgm:cxn modelId="{F366D7E9-9C63-4EE4-AEA5-930BE0DAAB4E}" type="presParOf" srcId="{E08004B7-B253-4920-BEC1-996409D15CEE}" destId="{92652C2F-9260-423C-9125-13BE5D6517D8}" srcOrd="12" destOrd="0" presId="urn:microsoft.com/office/officeart/2005/8/layout/default"/>
    <dgm:cxn modelId="{7ED8FDFF-4752-431A-9AE1-BECC0299D106}" type="presParOf" srcId="{E08004B7-B253-4920-BEC1-996409D15CEE}" destId="{4682388C-B0AD-4F17-A344-440DB1696B49}" srcOrd="13" destOrd="0" presId="urn:microsoft.com/office/officeart/2005/8/layout/default"/>
    <dgm:cxn modelId="{5ADAB27D-AFD8-4FC7-A122-62255057F563}" type="presParOf" srcId="{E08004B7-B253-4920-BEC1-996409D15CEE}" destId="{54E6DFE5-4502-41E0-BE0F-9B84480B957F}" srcOrd="14" destOrd="0" presId="urn:microsoft.com/office/officeart/2005/8/layout/default"/>
    <dgm:cxn modelId="{25DB8042-70CA-4421-B410-A9FEBBDDE08B}" type="presParOf" srcId="{E08004B7-B253-4920-BEC1-996409D15CEE}" destId="{9F475557-7F02-46EB-A652-DC6D94D34944}" srcOrd="15" destOrd="0" presId="urn:microsoft.com/office/officeart/2005/8/layout/default"/>
    <dgm:cxn modelId="{5730BB72-0E69-42D7-8399-FD9836AD1074}" type="presParOf" srcId="{E08004B7-B253-4920-BEC1-996409D15CEE}" destId="{4BF0124B-B75F-4AE8-B22F-CC7B899E8DE1}" srcOrd="1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D396A0-573F-4C6B-AED3-9637223C1DA6}"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GB"/>
        </a:p>
      </dgm:t>
    </dgm:pt>
    <dgm:pt modelId="{E8A85D93-51A2-491C-B8B4-CB1B7E9AAE56}">
      <dgm:prSet phldrT="[Text]"/>
      <dgm:spPr/>
      <dgm:t>
        <a:bodyPr/>
        <a:lstStyle/>
        <a:p>
          <a:r>
            <a:rPr lang="en-GB" dirty="0"/>
            <a:t>Identify</a:t>
          </a:r>
        </a:p>
      </dgm:t>
    </dgm:pt>
    <dgm:pt modelId="{AF5F49BC-FEC4-4FD7-8556-387BA0D76277}" type="parTrans" cxnId="{4DBC7693-CCA6-4A02-A563-DDD7D0000363}">
      <dgm:prSet/>
      <dgm:spPr/>
      <dgm:t>
        <a:bodyPr/>
        <a:lstStyle/>
        <a:p>
          <a:endParaRPr lang="en-GB"/>
        </a:p>
      </dgm:t>
    </dgm:pt>
    <dgm:pt modelId="{95F75B8E-D38D-47D6-AAB0-24F37F76CD56}" type="sibTrans" cxnId="{4DBC7693-CCA6-4A02-A563-DDD7D0000363}">
      <dgm:prSet/>
      <dgm:spPr/>
      <dgm:t>
        <a:bodyPr/>
        <a:lstStyle/>
        <a:p>
          <a:endParaRPr lang="en-GB"/>
        </a:p>
      </dgm:t>
    </dgm:pt>
    <dgm:pt modelId="{19BE6893-BAC2-4D88-A393-AB1A9AF0CDE5}">
      <dgm:prSet phldrT="[Text]"/>
      <dgm:spPr>
        <a:solidFill>
          <a:srgbClr val="ECB006"/>
        </a:solidFill>
      </dgm:spPr>
      <dgm:t>
        <a:bodyPr/>
        <a:lstStyle/>
        <a:p>
          <a:pPr algn="ctr">
            <a:buNone/>
          </a:pPr>
          <a:r>
            <a:rPr lang="en-GB" dirty="0">
              <a:solidFill>
                <a:sysClr val="windowText" lastClr="000000"/>
              </a:solidFill>
            </a:rPr>
            <a:t>Request for</a:t>
          </a:r>
        </a:p>
      </dgm:t>
    </dgm:pt>
    <dgm:pt modelId="{6C51D9FA-D213-43D1-8B6D-9686860D359B}" type="parTrans" cxnId="{29275FC9-DC73-46D5-8553-07A96DF3AC94}">
      <dgm:prSet/>
      <dgm:spPr/>
      <dgm:t>
        <a:bodyPr/>
        <a:lstStyle/>
        <a:p>
          <a:endParaRPr lang="en-GB"/>
        </a:p>
      </dgm:t>
    </dgm:pt>
    <dgm:pt modelId="{FB8E5DFA-F7D0-4153-93A7-7EEF2CED4608}" type="sibTrans" cxnId="{29275FC9-DC73-46D5-8553-07A96DF3AC94}">
      <dgm:prSet/>
      <dgm:spPr/>
      <dgm:t>
        <a:bodyPr/>
        <a:lstStyle/>
        <a:p>
          <a:endParaRPr lang="en-GB"/>
        </a:p>
      </dgm:t>
    </dgm:pt>
    <dgm:pt modelId="{EB12D598-2D39-4D3F-994B-D9D6EFBB4A55}">
      <dgm:prSet phldrT="[Text]"/>
      <dgm:spPr/>
      <dgm:t>
        <a:bodyPr/>
        <a:lstStyle/>
        <a:p>
          <a:r>
            <a:rPr lang="en-GB" dirty="0"/>
            <a:t>Assessment</a:t>
          </a:r>
        </a:p>
      </dgm:t>
    </dgm:pt>
    <dgm:pt modelId="{8C936AFC-F511-43D9-A724-2C0297F030E9}" type="parTrans" cxnId="{BF212F1A-F184-451A-AE26-E40924FBBE4B}">
      <dgm:prSet/>
      <dgm:spPr/>
      <dgm:t>
        <a:bodyPr/>
        <a:lstStyle/>
        <a:p>
          <a:endParaRPr lang="en-GB"/>
        </a:p>
      </dgm:t>
    </dgm:pt>
    <dgm:pt modelId="{C0E446D2-5B88-49E8-A6E4-C4AF75AB9171}" type="sibTrans" cxnId="{BF212F1A-F184-451A-AE26-E40924FBBE4B}">
      <dgm:prSet/>
      <dgm:spPr/>
      <dgm:t>
        <a:bodyPr/>
        <a:lstStyle/>
        <a:p>
          <a:endParaRPr lang="en-GB"/>
        </a:p>
      </dgm:t>
    </dgm:pt>
    <dgm:pt modelId="{26BCFECF-DC61-41A8-9C3C-2358C6BA84AB}">
      <dgm:prSet phldrT="[Text]"/>
      <dgm:spPr>
        <a:solidFill>
          <a:srgbClr val="E54A93"/>
        </a:solidFill>
      </dgm:spPr>
      <dgm:t>
        <a:bodyPr/>
        <a:lstStyle/>
        <a:p>
          <a:pPr algn="ctr">
            <a:buNone/>
          </a:pPr>
          <a:r>
            <a:rPr lang="en-GB" b="1" dirty="0">
              <a:solidFill>
                <a:sysClr val="windowText" lastClr="000000"/>
              </a:solidFill>
            </a:rPr>
            <a:t>Joint Assessment</a:t>
          </a:r>
          <a:r>
            <a:rPr lang="en-GB" dirty="0">
              <a:solidFill>
                <a:sysClr val="windowText" lastClr="000000"/>
              </a:solidFill>
            </a:rPr>
            <a:t>: Children’s focus on Young Carers &amp; parenting support. Adults focus upon care &amp; support plan.</a:t>
          </a:r>
        </a:p>
      </dgm:t>
    </dgm:pt>
    <dgm:pt modelId="{F8AA4C56-37E8-4DF3-916A-D81C89621708}" type="parTrans" cxnId="{7B6ABBB8-D15A-41A6-8B3E-240BE051D0A6}">
      <dgm:prSet/>
      <dgm:spPr/>
      <dgm:t>
        <a:bodyPr/>
        <a:lstStyle/>
        <a:p>
          <a:endParaRPr lang="en-GB"/>
        </a:p>
      </dgm:t>
    </dgm:pt>
    <dgm:pt modelId="{0BAFEFE4-CE95-4698-8D48-5A14FA06D9B5}" type="sibTrans" cxnId="{7B6ABBB8-D15A-41A6-8B3E-240BE051D0A6}">
      <dgm:prSet/>
      <dgm:spPr/>
      <dgm:t>
        <a:bodyPr/>
        <a:lstStyle/>
        <a:p>
          <a:endParaRPr lang="en-GB"/>
        </a:p>
      </dgm:t>
    </dgm:pt>
    <dgm:pt modelId="{6FCBEBD9-9DCA-42DE-9A81-5D8E4B008054}">
      <dgm:prSet phldrT="[Text]"/>
      <dgm:spPr/>
      <dgm:t>
        <a:bodyPr/>
        <a:lstStyle/>
        <a:p>
          <a:r>
            <a:rPr lang="en-GB" dirty="0"/>
            <a:t>Resource</a:t>
          </a:r>
        </a:p>
      </dgm:t>
    </dgm:pt>
    <dgm:pt modelId="{454BFE64-3736-404A-9081-0DA1B1DCC9C9}" type="parTrans" cxnId="{0E983D05-3252-4FCC-8E49-89D39963C90A}">
      <dgm:prSet/>
      <dgm:spPr/>
      <dgm:t>
        <a:bodyPr/>
        <a:lstStyle/>
        <a:p>
          <a:endParaRPr lang="en-GB"/>
        </a:p>
      </dgm:t>
    </dgm:pt>
    <dgm:pt modelId="{F246306B-4BE3-4C00-BB1B-116F29531FD2}" type="sibTrans" cxnId="{0E983D05-3252-4FCC-8E49-89D39963C90A}">
      <dgm:prSet/>
      <dgm:spPr/>
      <dgm:t>
        <a:bodyPr/>
        <a:lstStyle/>
        <a:p>
          <a:endParaRPr lang="en-GB"/>
        </a:p>
      </dgm:t>
    </dgm:pt>
    <dgm:pt modelId="{71F93ABF-CC0F-4E81-8CEC-C21B9ED8703E}">
      <dgm:prSet phldrT="[Text]"/>
      <dgm:spPr>
        <a:solidFill>
          <a:srgbClr val="2FB4BB"/>
        </a:solidFill>
      </dgm:spPr>
      <dgm:t>
        <a:bodyPr/>
        <a:lstStyle/>
        <a:p>
          <a:pPr algn="ctr">
            <a:buNone/>
          </a:pPr>
          <a:r>
            <a:rPr lang="en-GB" dirty="0">
              <a:solidFill>
                <a:sysClr val="windowText" lastClr="000000"/>
              </a:solidFill>
            </a:rPr>
            <a:t>Adults provide indicative budget; Children’s provide the </a:t>
          </a:r>
          <a:r>
            <a:rPr lang="en-GB" b="1" dirty="0">
              <a:solidFill>
                <a:sysClr val="windowText" lastClr="000000"/>
              </a:solidFill>
            </a:rPr>
            <a:t>funding</a:t>
          </a:r>
          <a:r>
            <a:rPr lang="en-GB" dirty="0">
              <a:solidFill>
                <a:sysClr val="windowText" lastClr="000000"/>
              </a:solidFill>
            </a:rPr>
            <a:t> that is focused on </a:t>
          </a:r>
          <a:r>
            <a:rPr lang="en-GB" b="1" dirty="0">
              <a:solidFill>
                <a:sysClr val="windowText" lastClr="000000"/>
              </a:solidFill>
            </a:rPr>
            <a:t>parenting support</a:t>
          </a:r>
          <a:r>
            <a:rPr lang="en-GB" dirty="0">
              <a:solidFill>
                <a:sysClr val="windowText" lastClr="000000"/>
              </a:solidFill>
            </a:rPr>
            <a:t>.</a:t>
          </a:r>
        </a:p>
      </dgm:t>
    </dgm:pt>
    <dgm:pt modelId="{2BE3F787-5C9E-4221-A082-EA2FCE1B19B1}" type="parTrans" cxnId="{1E490306-8142-4BAF-82A5-21A80FA0D76A}">
      <dgm:prSet/>
      <dgm:spPr/>
      <dgm:t>
        <a:bodyPr/>
        <a:lstStyle/>
        <a:p>
          <a:endParaRPr lang="en-GB"/>
        </a:p>
      </dgm:t>
    </dgm:pt>
    <dgm:pt modelId="{24D6994E-6702-43D0-97FE-5AB5520EF720}" type="sibTrans" cxnId="{1E490306-8142-4BAF-82A5-21A80FA0D76A}">
      <dgm:prSet/>
      <dgm:spPr/>
      <dgm:t>
        <a:bodyPr/>
        <a:lstStyle/>
        <a:p>
          <a:endParaRPr lang="en-GB"/>
        </a:p>
      </dgm:t>
    </dgm:pt>
    <dgm:pt modelId="{8D10D535-6E15-4BBE-AA24-C6644700A95B}">
      <dgm:prSet phldrT="[Text]"/>
      <dgm:spPr>
        <a:solidFill>
          <a:srgbClr val="ECB006"/>
        </a:solidFill>
      </dgm:spPr>
      <dgm:t>
        <a:bodyPr/>
        <a:lstStyle/>
        <a:p>
          <a:pPr algn="ctr">
            <a:buNone/>
          </a:pPr>
          <a:r>
            <a:rPr lang="en-GB" b="1" dirty="0">
              <a:solidFill>
                <a:sysClr val="windowText" lastClr="000000"/>
              </a:solidFill>
            </a:rPr>
            <a:t>Care Act </a:t>
          </a:r>
          <a:r>
            <a:rPr lang="en-GB" dirty="0">
              <a:solidFill>
                <a:sysClr val="windowText" lastClr="000000"/>
              </a:solidFill>
            </a:rPr>
            <a:t>Assessment from either Children’s or Adult Services </a:t>
          </a:r>
        </a:p>
      </dgm:t>
    </dgm:pt>
    <dgm:pt modelId="{08367C08-94B4-41DE-B84B-1114335A9CB2}" type="parTrans" cxnId="{31C4FBF6-DC2C-4381-B8CC-2247DB2BBCC8}">
      <dgm:prSet/>
      <dgm:spPr/>
      <dgm:t>
        <a:bodyPr/>
        <a:lstStyle/>
        <a:p>
          <a:endParaRPr lang="en-GB"/>
        </a:p>
      </dgm:t>
    </dgm:pt>
    <dgm:pt modelId="{A072E70D-4298-4A41-972D-70E1BA711B4B}" type="sibTrans" cxnId="{31C4FBF6-DC2C-4381-B8CC-2247DB2BBCC8}">
      <dgm:prSet/>
      <dgm:spPr/>
      <dgm:t>
        <a:bodyPr/>
        <a:lstStyle/>
        <a:p>
          <a:endParaRPr lang="en-GB"/>
        </a:p>
      </dgm:t>
    </dgm:pt>
    <dgm:pt modelId="{CF50CCA4-C5C2-4652-8575-D91349E925A7}">
      <dgm:prSet phldrT="[Text]"/>
      <dgm:spPr>
        <a:solidFill>
          <a:srgbClr val="ECB006"/>
        </a:solidFill>
      </dgm:spPr>
      <dgm:t>
        <a:bodyPr/>
        <a:lstStyle/>
        <a:p>
          <a:pPr algn="ctr">
            <a:buNone/>
          </a:pPr>
          <a:r>
            <a:rPr lang="en-GB" b="1" dirty="0">
              <a:solidFill>
                <a:sysClr val="windowText" lastClr="000000"/>
              </a:solidFill>
            </a:rPr>
            <a:t>Young Carer </a:t>
          </a:r>
          <a:r>
            <a:rPr lang="en-GB" dirty="0">
              <a:solidFill>
                <a:sysClr val="windowText" lastClr="000000"/>
              </a:solidFill>
            </a:rPr>
            <a:t>or</a:t>
          </a:r>
        </a:p>
      </dgm:t>
    </dgm:pt>
    <dgm:pt modelId="{B8A52E73-A167-4247-95C4-DAD9A14FE43C}" type="parTrans" cxnId="{1C150A46-B697-4A6B-B009-89F2697C1C4B}">
      <dgm:prSet/>
      <dgm:spPr/>
      <dgm:t>
        <a:bodyPr/>
        <a:lstStyle/>
        <a:p>
          <a:endParaRPr lang="en-GB"/>
        </a:p>
      </dgm:t>
    </dgm:pt>
    <dgm:pt modelId="{FA488062-A7E3-4CDB-A3ED-ADB3BDE5DDBD}" type="sibTrans" cxnId="{1C150A46-B697-4A6B-B009-89F2697C1C4B}">
      <dgm:prSet/>
      <dgm:spPr/>
      <dgm:t>
        <a:bodyPr/>
        <a:lstStyle/>
        <a:p>
          <a:endParaRPr lang="en-GB"/>
        </a:p>
      </dgm:t>
    </dgm:pt>
    <dgm:pt modelId="{E1A9FEF8-0D9E-4D21-BC3C-274BFCE4491F}" type="pres">
      <dgm:prSet presAssocID="{7BD396A0-573F-4C6B-AED3-9637223C1DA6}" presName="linearFlow" presStyleCnt="0">
        <dgm:presLayoutVars>
          <dgm:dir/>
          <dgm:animLvl val="lvl"/>
          <dgm:resizeHandles/>
        </dgm:presLayoutVars>
      </dgm:prSet>
      <dgm:spPr/>
    </dgm:pt>
    <dgm:pt modelId="{FFA5021F-96D1-41DF-9ACE-24469E569005}" type="pres">
      <dgm:prSet presAssocID="{E8A85D93-51A2-491C-B8B4-CB1B7E9AAE56}" presName="compositeNode" presStyleCnt="0">
        <dgm:presLayoutVars>
          <dgm:bulletEnabled val="1"/>
        </dgm:presLayoutVars>
      </dgm:prSet>
      <dgm:spPr/>
    </dgm:pt>
    <dgm:pt modelId="{C0031DEA-46BE-4F55-B401-ECDAF724077C}" type="pres">
      <dgm:prSet presAssocID="{E8A85D93-51A2-491C-B8B4-CB1B7E9AAE56}" presName="image" presStyleLbl="fgImgPlace1" presStyleIdx="0" presStyleCnt="3" custLinFactNeighborX="-6669" custLinFactNeighborY="-2920"/>
      <dgm:spPr>
        <a:blipFill>
          <a:blip xmlns:r="http://schemas.openxmlformats.org/officeDocument/2006/relationships" r:embed="rId1">
            <a:extLst>
              <a:ext uri="{BEBA8EAE-BF5A-486C-A8C5-ECC9F3942E4B}">
                <a14:imgProps xmlns:a14="http://schemas.microsoft.com/office/drawing/2010/main">
                  <a14:imgLayer r:embed="rId2">
                    <a14:imgEffect>
                      <a14:backgroundRemoval t="10000" b="90000" l="10784" r="89216">
                        <a14:foregroundMark x1="15344" y1="50270" x2="15344" y2="50270"/>
                        <a14:foregroundMark x1="15344" y1="37297" x2="15344" y2="37297"/>
                        <a14:foregroundMark x1="22751" y1="26486" x2="22751" y2="26486"/>
                        <a14:foregroundMark x1="22222" y1="11892" x2="22222" y2="11892"/>
                        <a14:foregroundMark x1="57143" y1="30270" x2="57143" y2="30270"/>
                        <a14:foregroundMark x1="56085" y1="42162" x2="56085" y2="42162"/>
                        <a14:foregroundMark x1="85714" y1="61622" x2="85714" y2="61622"/>
                        <a14:foregroundMark x1="85714" y1="50270" x2="85714" y2="50270"/>
                        <a14:foregroundMark x1="60847" y1="76216" x2="60847" y2="76216"/>
                        <a14:foregroundMark x1="60847" y1="66486" x2="60847" y2="66486"/>
                        <a14:foregroundMark x1="42857" y1="62703" x2="42857" y2="62703"/>
                        <a14:foregroundMark x1="40212" y1="67568" x2="40212" y2="67568"/>
                        <a14:foregroundMark x1="11640" y1="48108" x2="11640" y2="48108"/>
                        <a14:foregroundMark x1="60847" y1="10811" x2="60847" y2="10811"/>
                        <a14:backgroundMark x1="41270" y1="66486" x2="41270" y2="66486"/>
                        <a14:backgroundMark x1="12169" y1="49189" x2="12169" y2="49189"/>
                        <a14:backgroundMark x1="17460" y1="39459" x2="17460" y2="39459"/>
                        <a14:backgroundMark x1="22751" y1="24865" x2="22751" y2="24865"/>
                        <a14:backgroundMark x1="23810" y1="15135" x2="23810" y2="15135"/>
                        <a14:backgroundMark x1="90476" y1="17838" x2="90476" y2="17838"/>
                        <a14:backgroundMark x1="66667" y1="32432" x2="66667" y2="32432"/>
                      </a14:backgroundRemoval>
                    </a14:imgEffect>
                  </a14:imgLayer>
                </a14:imgProps>
              </a:ext>
            </a:extLst>
          </a:blip>
          <a:srcRect/>
          <a:stretch>
            <a:fillRect l="-1000" r="-1000"/>
          </a:stretch>
        </a:blipFill>
      </dgm:spPr>
    </dgm:pt>
    <dgm:pt modelId="{33EC4E99-A177-4286-8F8A-AC6AF34F210F}" type="pres">
      <dgm:prSet presAssocID="{E8A85D93-51A2-491C-B8B4-CB1B7E9AAE56}" presName="childNode" presStyleLbl="node1" presStyleIdx="0" presStyleCnt="3">
        <dgm:presLayoutVars>
          <dgm:bulletEnabled val="1"/>
        </dgm:presLayoutVars>
      </dgm:prSet>
      <dgm:spPr/>
    </dgm:pt>
    <dgm:pt modelId="{201993A9-CC7B-41B9-8117-E2EAE29C2A0D}" type="pres">
      <dgm:prSet presAssocID="{E8A85D93-51A2-491C-B8B4-CB1B7E9AAE56}" presName="parentNode" presStyleLbl="revTx" presStyleIdx="0" presStyleCnt="3">
        <dgm:presLayoutVars>
          <dgm:chMax val="0"/>
          <dgm:bulletEnabled val="1"/>
        </dgm:presLayoutVars>
      </dgm:prSet>
      <dgm:spPr/>
    </dgm:pt>
    <dgm:pt modelId="{F0FBA2CC-D054-428A-8AD4-618BA91F5D01}" type="pres">
      <dgm:prSet presAssocID="{95F75B8E-D38D-47D6-AAB0-24F37F76CD56}" presName="sibTrans" presStyleCnt="0"/>
      <dgm:spPr/>
    </dgm:pt>
    <dgm:pt modelId="{B2A6158C-A3FE-4DA0-ADE4-1CCAF0E1E21F}" type="pres">
      <dgm:prSet presAssocID="{EB12D598-2D39-4D3F-994B-D9D6EFBB4A55}" presName="compositeNode" presStyleCnt="0">
        <dgm:presLayoutVars>
          <dgm:bulletEnabled val="1"/>
        </dgm:presLayoutVars>
      </dgm:prSet>
      <dgm:spPr/>
    </dgm:pt>
    <dgm:pt modelId="{9F24C6B1-5646-4A5C-A377-3664EE424C2B}" type="pres">
      <dgm:prSet presAssocID="{EB12D598-2D39-4D3F-994B-D9D6EFBB4A55}" presName="image"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CD58F6D1-2834-4109-AA07-619B7A51BC81}" type="pres">
      <dgm:prSet presAssocID="{EB12D598-2D39-4D3F-994B-D9D6EFBB4A55}" presName="childNode" presStyleLbl="node1" presStyleIdx="1" presStyleCnt="3">
        <dgm:presLayoutVars>
          <dgm:bulletEnabled val="1"/>
        </dgm:presLayoutVars>
      </dgm:prSet>
      <dgm:spPr/>
    </dgm:pt>
    <dgm:pt modelId="{01E04FBF-DC42-487F-ACAD-29FC2E59BDC2}" type="pres">
      <dgm:prSet presAssocID="{EB12D598-2D39-4D3F-994B-D9D6EFBB4A55}" presName="parentNode" presStyleLbl="revTx" presStyleIdx="1" presStyleCnt="3">
        <dgm:presLayoutVars>
          <dgm:chMax val="0"/>
          <dgm:bulletEnabled val="1"/>
        </dgm:presLayoutVars>
      </dgm:prSet>
      <dgm:spPr/>
    </dgm:pt>
    <dgm:pt modelId="{85F55C49-5998-4193-A5C8-8C66F8C1906D}" type="pres">
      <dgm:prSet presAssocID="{C0E446D2-5B88-49E8-A6E4-C4AF75AB9171}" presName="sibTrans" presStyleCnt="0"/>
      <dgm:spPr/>
    </dgm:pt>
    <dgm:pt modelId="{F9DC0C5C-B610-45E0-B24B-FC7B4053D706}" type="pres">
      <dgm:prSet presAssocID="{6FCBEBD9-9DCA-42DE-9A81-5D8E4B008054}" presName="compositeNode" presStyleCnt="0">
        <dgm:presLayoutVars>
          <dgm:bulletEnabled val="1"/>
        </dgm:presLayoutVars>
      </dgm:prSet>
      <dgm:spPr/>
    </dgm:pt>
    <dgm:pt modelId="{3E72E72C-97DB-4B1E-9ACE-444A85B5A59A}" type="pres">
      <dgm:prSet presAssocID="{6FCBEBD9-9DCA-42DE-9A81-5D8E4B008054}" presName="image" presStyleLbl="fgImgPlace1" presStyleIdx="2"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dgm:spPr>
    </dgm:pt>
    <dgm:pt modelId="{B338274E-92CB-4368-863C-90FE15F7EEB0}" type="pres">
      <dgm:prSet presAssocID="{6FCBEBD9-9DCA-42DE-9A81-5D8E4B008054}" presName="childNode" presStyleLbl="node1" presStyleIdx="2" presStyleCnt="3" custLinFactNeighborX="-782" custLinFactNeighborY="-343">
        <dgm:presLayoutVars>
          <dgm:bulletEnabled val="1"/>
        </dgm:presLayoutVars>
      </dgm:prSet>
      <dgm:spPr/>
    </dgm:pt>
    <dgm:pt modelId="{19ED58EE-CD68-44ED-81AC-67A1DB3D7464}" type="pres">
      <dgm:prSet presAssocID="{6FCBEBD9-9DCA-42DE-9A81-5D8E4B008054}" presName="parentNode" presStyleLbl="revTx" presStyleIdx="2" presStyleCnt="3">
        <dgm:presLayoutVars>
          <dgm:chMax val="0"/>
          <dgm:bulletEnabled val="1"/>
        </dgm:presLayoutVars>
      </dgm:prSet>
      <dgm:spPr/>
    </dgm:pt>
  </dgm:ptLst>
  <dgm:cxnLst>
    <dgm:cxn modelId="{0E983D05-3252-4FCC-8E49-89D39963C90A}" srcId="{7BD396A0-573F-4C6B-AED3-9637223C1DA6}" destId="{6FCBEBD9-9DCA-42DE-9A81-5D8E4B008054}" srcOrd="2" destOrd="0" parTransId="{454BFE64-3736-404A-9081-0DA1B1DCC9C9}" sibTransId="{F246306B-4BE3-4C00-BB1B-116F29531FD2}"/>
    <dgm:cxn modelId="{1E490306-8142-4BAF-82A5-21A80FA0D76A}" srcId="{6FCBEBD9-9DCA-42DE-9A81-5D8E4B008054}" destId="{71F93ABF-CC0F-4E81-8CEC-C21B9ED8703E}" srcOrd="0" destOrd="0" parTransId="{2BE3F787-5C9E-4221-A082-EA2FCE1B19B1}" sibTransId="{24D6994E-6702-43D0-97FE-5AB5520EF720}"/>
    <dgm:cxn modelId="{EA329C11-E03F-4F2F-A1AB-C05F6379B54C}" type="presOf" srcId="{6FCBEBD9-9DCA-42DE-9A81-5D8E4B008054}" destId="{19ED58EE-CD68-44ED-81AC-67A1DB3D7464}" srcOrd="0" destOrd="0" presId="urn:microsoft.com/office/officeart/2005/8/layout/hList2"/>
    <dgm:cxn modelId="{BF212F1A-F184-451A-AE26-E40924FBBE4B}" srcId="{7BD396A0-573F-4C6B-AED3-9637223C1DA6}" destId="{EB12D598-2D39-4D3F-994B-D9D6EFBB4A55}" srcOrd="1" destOrd="0" parTransId="{8C936AFC-F511-43D9-A724-2C0297F030E9}" sibTransId="{C0E446D2-5B88-49E8-A6E4-C4AF75AB9171}"/>
    <dgm:cxn modelId="{47D16A20-FEE0-43FF-9446-8041FBF25FA4}" type="presOf" srcId="{7BD396A0-573F-4C6B-AED3-9637223C1DA6}" destId="{E1A9FEF8-0D9E-4D21-BC3C-274BFCE4491F}" srcOrd="0" destOrd="0" presId="urn:microsoft.com/office/officeart/2005/8/layout/hList2"/>
    <dgm:cxn modelId="{35D3FC38-678C-43A7-B091-21F596E7B758}" type="presOf" srcId="{E8A85D93-51A2-491C-B8B4-CB1B7E9AAE56}" destId="{201993A9-CC7B-41B9-8117-E2EAE29C2A0D}" srcOrd="0" destOrd="0" presId="urn:microsoft.com/office/officeart/2005/8/layout/hList2"/>
    <dgm:cxn modelId="{1C150A46-B697-4A6B-B009-89F2697C1C4B}" srcId="{E8A85D93-51A2-491C-B8B4-CB1B7E9AAE56}" destId="{CF50CCA4-C5C2-4652-8575-D91349E925A7}" srcOrd="1" destOrd="0" parTransId="{B8A52E73-A167-4247-95C4-DAD9A14FE43C}" sibTransId="{FA488062-A7E3-4CDB-A3ED-ADB3BDE5DDBD}"/>
    <dgm:cxn modelId="{F3188B4C-04C0-4D0D-A90D-F179EFF2AFC5}" type="presOf" srcId="{26BCFECF-DC61-41A8-9C3C-2358C6BA84AB}" destId="{CD58F6D1-2834-4109-AA07-619B7A51BC81}" srcOrd="0" destOrd="0" presId="urn:microsoft.com/office/officeart/2005/8/layout/hList2"/>
    <dgm:cxn modelId="{AD2BC84F-6DCA-4D75-9D69-F0A112359C90}" type="presOf" srcId="{8D10D535-6E15-4BBE-AA24-C6644700A95B}" destId="{33EC4E99-A177-4286-8F8A-AC6AF34F210F}" srcOrd="0" destOrd="2" presId="urn:microsoft.com/office/officeart/2005/8/layout/hList2"/>
    <dgm:cxn modelId="{75F96C73-7B49-4C90-8C9C-9E7663E771A5}" type="presOf" srcId="{EB12D598-2D39-4D3F-994B-D9D6EFBB4A55}" destId="{01E04FBF-DC42-487F-ACAD-29FC2E59BDC2}" srcOrd="0" destOrd="0" presId="urn:microsoft.com/office/officeart/2005/8/layout/hList2"/>
    <dgm:cxn modelId="{4DBC7693-CCA6-4A02-A563-DDD7D0000363}" srcId="{7BD396A0-573F-4C6B-AED3-9637223C1DA6}" destId="{E8A85D93-51A2-491C-B8B4-CB1B7E9AAE56}" srcOrd="0" destOrd="0" parTransId="{AF5F49BC-FEC4-4FD7-8556-387BA0D76277}" sibTransId="{95F75B8E-D38D-47D6-AAB0-24F37F76CD56}"/>
    <dgm:cxn modelId="{2FD967A6-632A-4E04-BCA0-AC3C368064B1}" type="presOf" srcId="{71F93ABF-CC0F-4E81-8CEC-C21B9ED8703E}" destId="{B338274E-92CB-4368-863C-90FE15F7EEB0}" srcOrd="0" destOrd="0" presId="urn:microsoft.com/office/officeart/2005/8/layout/hList2"/>
    <dgm:cxn modelId="{7B6ABBB8-D15A-41A6-8B3E-240BE051D0A6}" srcId="{EB12D598-2D39-4D3F-994B-D9D6EFBB4A55}" destId="{26BCFECF-DC61-41A8-9C3C-2358C6BA84AB}" srcOrd="0" destOrd="0" parTransId="{F8AA4C56-37E8-4DF3-916A-D81C89621708}" sibTransId="{0BAFEFE4-CE95-4698-8D48-5A14FA06D9B5}"/>
    <dgm:cxn modelId="{29275FC9-DC73-46D5-8553-07A96DF3AC94}" srcId="{E8A85D93-51A2-491C-B8B4-CB1B7E9AAE56}" destId="{19BE6893-BAC2-4D88-A393-AB1A9AF0CDE5}" srcOrd="0" destOrd="0" parTransId="{6C51D9FA-D213-43D1-8B6D-9686860D359B}" sibTransId="{FB8E5DFA-F7D0-4153-93A7-7EEF2CED4608}"/>
    <dgm:cxn modelId="{D2743FE5-82BF-474E-8CD2-48BDE3665FA2}" type="presOf" srcId="{CF50CCA4-C5C2-4652-8575-D91349E925A7}" destId="{33EC4E99-A177-4286-8F8A-AC6AF34F210F}" srcOrd="0" destOrd="1" presId="urn:microsoft.com/office/officeart/2005/8/layout/hList2"/>
    <dgm:cxn modelId="{4DF805F6-8E64-48EE-9CEE-C8CF8FBDFC1C}" type="presOf" srcId="{19BE6893-BAC2-4D88-A393-AB1A9AF0CDE5}" destId="{33EC4E99-A177-4286-8F8A-AC6AF34F210F}" srcOrd="0" destOrd="0" presId="urn:microsoft.com/office/officeart/2005/8/layout/hList2"/>
    <dgm:cxn modelId="{31C4FBF6-DC2C-4381-B8CC-2247DB2BBCC8}" srcId="{E8A85D93-51A2-491C-B8B4-CB1B7E9AAE56}" destId="{8D10D535-6E15-4BBE-AA24-C6644700A95B}" srcOrd="2" destOrd="0" parTransId="{08367C08-94B4-41DE-B84B-1114335A9CB2}" sibTransId="{A072E70D-4298-4A41-972D-70E1BA711B4B}"/>
    <dgm:cxn modelId="{5D93DEB9-DCD0-4200-9A63-03C0B2C9FBE0}" type="presParOf" srcId="{E1A9FEF8-0D9E-4D21-BC3C-274BFCE4491F}" destId="{FFA5021F-96D1-41DF-9ACE-24469E569005}" srcOrd="0" destOrd="0" presId="urn:microsoft.com/office/officeart/2005/8/layout/hList2"/>
    <dgm:cxn modelId="{D3192E9C-4A23-4DDA-8572-34DA1E1F6B95}" type="presParOf" srcId="{FFA5021F-96D1-41DF-9ACE-24469E569005}" destId="{C0031DEA-46BE-4F55-B401-ECDAF724077C}" srcOrd="0" destOrd="0" presId="urn:microsoft.com/office/officeart/2005/8/layout/hList2"/>
    <dgm:cxn modelId="{92AD0D5E-C402-4170-AE30-FB016C55E366}" type="presParOf" srcId="{FFA5021F-96D1-41DF-9ACE-24469E569005}" destId="{33EC4E99-A177-4286-8F8A-AC6AF34F210F}" srcOrd="1" destOrd="0" presId="urn:microsoft.com/office/officeart/2005/8/layout/hList2"/>
    <dgm:cxn modelId="{634D8876-C845-4204-A5A5-F459F1B86002}" type="presParOf" srcId="{FFA5021F-96D1-41DF-9ACE-24469E569005}" destId="{201993A9-CC7B-41B9-8117-E2EAE29C2A0D}" srcOrd="2" destOrd="0" presId="urn:microsoft.com/office/officeart/2005/8/layout/hList2"/>
    <dgm:cxn modelId="{037D170C-E6C1-477A-96F2-1BD9BE99134D}" type="presParOf" srcId="{E1A9FEF8-0D9E-4D21-BC3C-274BFCE4491F}" destId="{F0FBA2CC-D054-428A-8AD4-618BA91F5D01}" srcOrd="1" destOrd="0" presId="urn:microsoft.com/office/officeart/2005/8/layout/hList2"/>
    <dgm:cxn modelId="{25EDA458-FB38-43E7-A8A6-3750CC0CF336}" type="presParOf" srcId="{E1A9FEF8-0D9E-4D21-BC3C-274BFCE4491F}" destId="{B2A6158C-A3FE-4DA0-ADE4-1CCAF0E1E21F}" srcOrd="2" destOrd="0" presId="urn:microsoft.com/office/officeart/2005/8/layout/hList2"/>
    <dgm:cxn modelId="{F09AC3B2-BC95-476E-B4F5-C36B1303E59B}" type="presParOf" srcId="{B2A6158C-A3FE-4DA0-ADE4-1CCAF0E1E21F}" destId="{9F24C6B1-5646-4A5C-A377-3664EE424C2B}" srcOrd="0" destOrd="0" presId="urn:microsoft.com/office/officeart/2005/8/layout/hList2"/>
    <dgm:cxn modelId="{E23BBFA5-DE91-438C-908C-33AEE388E374}" type="presParOf" srcId="{B2A6158C-A3FE-4DA0-ADE4-1CCAF0E1E21F}" destId="{CD58F6D1-2834-4109-AA07-619B7A51BC81}" srcOrd="1" destOrd="0" presId="urn:microsoft.com/office/officeart/2005/8/layout/hList2"/>
    <dgm:cxn modelId="{6C23F4BE-84C4-4F2A-AEFF-BAC7CA44AC3E}" type="presParOf" srcId="{B2A6158C-A3FE-4DA0-ADE4-1CCAF0E1E21F}" destId="{01E04FBF-DC42-487F-ACAD-29FC2E59BDC2}" srcOrd="2" destOrd="0" presId="urn:microsoft.com/office/officeart/2005/8/layout/hList2"/>
    <dgm:cxn modelId="{388E7136-24B0-4171-82BC-14E2FAC7D99D}" type="presParOf" srcId="{E1A9FEF8-0D9E-4D21-BC3C-274BFCE4491F}" destId="{85F55C49-5998-4193-A5C8-8C66F8C1906D}" srcOrd="3" destOrd="0" presId="urn:microsoft.com/office/officeart/2005/8/layout/hList2"/>
    <dgm:cxn modelId="{D2776BA9-FFDA-4AC9-9F36-13212FC52451}" type="presParOf" srcId="{E1A9FEF8-0D9E-4D21-BC3C-274BFCE4491F}" destId="{F9DC0C5C-B610-45E0-B24B-FC7B4053D706}" srcOrd="4" destOrd="0" presId="urn:microsoft.com/office/officeart/2005/8/layout/hList2"/>
    <dgm:cxn modelId="{1C3AFD46-ADE9-4279-BD12-3CB3A252E511}" type="presParOf" srcId="{F9DC0C5C-B610-45E0-B24B-FC7B4053D706}" destId="{3E72E72C-97DB-4B1E-9ACE-444A85B5A59A}" srcOrd="0" destOrd="0" presId="urn:microsoft.com/office/officeart/2005/8/layout/hList2"/>
    <dgm:cxn modelId="{8F361091-B891-4CEC-93A7-62AF50D8B304}" type="presParOf" srcId="{F9DC0C5C-B610-45E0-B24B-FC7B4053D706}" destId="{B338274E-92CB-4368-863C-90FE15F7EEB0}" srcOrd="1" destOrd="0" presId="urn:microsoft.com/office/officeart/2005/8/layout/hList2"/>
    <dgm:cxn modelId="{DFB97753-13D1-476B-B014-3EC4170B90C3}" type="presParOf" srcId="{F9DC0C5C-B610-45E0-B24B-FC7B4053D706}" destId="{19ED58EE-CD68-44ED-81AC-67A1DB3D7464}" srcOrd="2" destOrd="0" presId="urn:microsoft.com/office/officeart/2005/8/layout/h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341E2D-BA33-42E2-9BCD-B694DD866A64}"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GB"/>
        </a:p>
      </dgm:t>
    </dgm:pt>
    <dgm:pt modelId="{284E1586-0B23-44B6-B166-7FC2FDACD4E8}">
      <dgm:prSet/>
      <dgm:spPr/>
      <dgm:t>
        <a:bodyPr/>
        <a:lstStyle/>
        <a:p>
          <a:r>
            <a:rPr lang="en-GB" dirty="0"/>
            <a:t>Named staff member for the student to link with</a:t>
          </a:r>
        </a:p>
      </dgm:t>
    </dgm:pt>
    <dgm:pt modelId="{FDCD7772-B9F5-4D82-9AC2-3C80C93C972B}" type="parTrans" cxnId="{A1D194DF-D9D3-44E0-806B-7A7AA5FD19FB}">
      <dgm:prSet/>
      <dgm:spPr/>
      <dgm:t>
        <a:bodyPr/>
        <a:lstStyle/>
        <a:p>
          <a:endParaRPr lang="en-GB"/>
        </a:p>
      </dgm:t>
    </dgm:pt>
    <dgm:pt modelId="{30DFF85A-B5B4-4B31-812A-B4848ECEA8B6}" type="sibTrans" cxnId="{A1D194DF-D9D3-44E0-806B-7A7AA5FD19FB}">
      <dgm:prSet/>
      <dgm:spPr/>
      <dgm:t>
        <a:bodyPr/>
        <a:lstStyle/>
        <a:p>
          <a:endParaRPr lang="en-GB"/>
        </a:p>
      </dgm:t>
    </dgm:pt>
    <dgm:pt modelId="{8F782AB1-78A9-4589-96A6-68BDEC4E727E}">
      <dgm:prSet/>
      <dgm:spPr/>
      <dgm:t>
        <a:bodyPr/>
        <a:lstStyle/>
        <a:p>
          <a:r>
            <a:rPr lang="en-US" dirty="0"/>
            <a:t>Early identification</a:t>
          </a:r>
        </a:p>
      </dgm:t>
    </dgm:pt>
    <dgm:pt modelId="{1636D34C-665C-468A-AF68-F77832EDC963}" type="parTrans" cxnId="{E6D21F1F-C54A-4E17-A6E6-253E0D6B57AE}">
      <dgm:prSet/>
      <dgm:spPr/>
      <dgm:t>
        <a:bodyPr/>
        <a:lstStyle/>
        <a:p>
          <a:endParaRPr lang="en-GB"/>
        </a:p>
      </dgm:t>
    </dgm:pt>
    <dgm:pt modelId="{A6D2F4E5-AA61-4A2A-887F-13A1E50FC032}" type="sibTrans" cxnId="{E6D21F1F-C54A-4E17-A6E6-253E0D6B57AE}">
      <dgm:prSet/>
      <dgm:spPr/>
      <dgm:t>
        <a:bodyPr/>
        <a:lstStyle/>
        <a:p>
          <a:endParaRPr lang="en-GB"/>
        </a:p>
      </dgm:t>
    </dgm:pt>
    <dgm:pt modelId="{150C4D46-FD70-4328-9C06-E89A4622D1DD}">
      <dgm:prSet/>
      <dgm:spPr/>
      <dgm:t>
        <a:bodyPr/>
        <a:lstStyle/>
        <a:p>
          <a:r>
            <a:rPr lang="en-US" dirty="0"/>
            <a:t>Communication between education providers</a:t>
          </a:r>
        </a:p>
      </dgm:t>
    </dgm:pt>
    <dgm:pt modelId="{0F7C2477-00CF-4700-B78C-DA999E312661}" type="parTrans" cxnId="{9D2A9F8E-16F9-4C18-9F07-3B3E6AF83F2C}">
      <dgm:prSet/>
      <dgm:spPr/>
      <dgm:t>
        <a:bodyPr/>
        <a:lstStyle/>
        <a:p>
          <a:endParaRPr lang="en-GB"/>
        </a:p>
      </dgm:t>
    </dgm:pt>
    <dgm:pt modelId="{EA5ADAD9-1E1A-4479-8EA5-D7EA021FB8E9}" type="sibTrans" cxnId="{9D2A9F8E-16F9-4C18-9F07-3B3E6AF83F2C}">
      <dgm:prSet/>
      <dgm:spPr/>
      <dgm:t>
        <a:bodyPr/>
        <a:lstStyle/>
        <a:p>
          <a:endParaRPr lang="en-GB"/>
        </a:p>
      </dgm:t>
    </dgm:pt>
    <dgm:pt modelId="{C91F7AB6-74F3-4803-BB15-FD386FB1AACA}">
      <dgm:prSet/>
      <dgm:spPr/>
      <dgm:t>
        <a:bodyPr/>
        <a:lstStyle/>
        <a:p>
          <a:r>
            <a:rPr lang="en-US" dirty="0"/>
            <a:t>Having an agreed plan with the student and their family</a:t>
          </a:r>
        </a:p>
      </dgm:t>
    </dgm:pt>
    <dgm:pt modelId="{906FE2A5-4804-441E-B368-A52900C3A811}" type="parTrans" cxnId="{4405FB88-6780-4385-803B-092E7C799BCC}">
      <dgm:prSet/>
      <dgm:spPr/>
      <dgm:t>
        <a:bodyPr/>
        <a:lstStyle/>
        <a:p>
          <a:endParaRPr lang="en-GB"/>
        </a:p>
      </dgm:t>
    </dgm:pt>
    <dgm:pt modelId="{353793F6-B73B-4745-B598-EAE5D0B269DB}" type="sibTrans" cxnId="{4405FB88-6780-4385-803B-092E7C799BCC}">
      <dgm:prSet/>
      <dgm:spPr/>
      <dgm:t>
        <a:bodyPr/>
        <a:lstStyle/>
        <a:p>
          <a:endParaRPr lang="en-GB"/>
        </a:p>
      </dgm:t>
    </dgm:pt>
    <dgm:pt modelId="{897D7E4B-4C94-4E0A-9987-A35FD7A41D3B}" type="pres">
      <dgm:prSet presAssocID="{2C341E2D-BA33-42E2-9BCD-B694DD866A64}" presName="outerComposite" presStyleCnt="0">
        <dgm:presLayoutVars>
          <dgm:chMax val="5"/>
          <dgm:dir/>
          <dgm:resizeHandles val="exact"/>
        </dgm:presLayoutVars>
      </dgm:prSet>
      <dgm:spPr/>
    </dgm:pt>
    <dgm:pt modelId="{7704FF09-2720-4F4E-9770-A64ED1267419}" type="pres">
      <dgm:prSet presAssocID="{2C341E2D-BA33-42E2-9BCD-B694DD866A64}" presName="dummyMaxCanvas" presStyleCnt="0">
        <dgm:presLayoutVars/>
      </dgm:prSet>
      <dgm:spPr/>
    </dgm:pt>
    <dgm:pt modelId="{3BCE50A7-4AE6-4A6B-81CE-1BF2AF50AECC}" type="pres">
      <dgm:prSet presAssocID="{2C341E2D-BA33-42E2-9BCD-B694DD866A64}" presName="FourNodes_1" presStyleLbl="node1" presStyleIdx="0" presStyleCnt="4" custLinFactY="18875" custLinFactNeighborX="7917" custLinFactNeighborY="100000">
        <dgm:presLayoutVars>
          <dgm:bulletEnabled val="1"/>
        </dgm:presLayoutVars>
      </dgm:prSet>
      <dgm:spPr/>
    </dgm:pt>
    <dgm:pt modelId="{AF7F2998-8E71-441D-AD25-7131A4606E0A}" type="pres">
      <dgm:prSet presAssocID="{2C341E2D-BA33-42E2-9BCD-B694DD866A64}" presName="FourNodes_2" presStyleLbl="node1" presStyleIdx="1" presStyleCnt="4" custLinFactY="-15086" custLinFactNeighborX="-8545" custLinFactNeighborY="-100000">
        <dgm:presLayoutVars>
          <dgm:bulletEnabled val="1"/>
        </dgm:presLayoutVars>
      </dgm:prSet>
      <dgm:spPr/>
    </dgm:pt>
    <dgm:pt modelId="{7B0D858D-BF14-4631-8151-1B264E862095}" type="pres">
      <dgm:prSet presAssocID="{2C341E2D-BA33-42E2-9BCD-B694DD866A64}" presName="FourNodes_3" presStyleLbl="node1" presStyleIdx="2" presStyleCnt="4" custLinFactY="15209" custLinFactNeighborX="7521" custLinFactNeighborY="100000">
        <dgm:presLayoutVars>
          <dgm:bulletEnabled val="1"/>
        </dgm:presLayoutVars>
      </dgm:prSet>
      <dgm:spPr/>
    </dgm:pt>
    <dgm:pt modelId="{3F65335F-F016-4B96-A10C-0C4C67CDDF4E}" type="pres">
      <dgm:prSet presAssocID="{2C341E2D-BA33-42E2-9BCD-B694DD866A64}" presName="FourNodes_4" presStyleLbl="node1" presStyleIdx="3" presStyleCnt="4" custLinFactY="-24636" custLinFactNeighborX="-8482" custLinFactNeighborY="-100000">
        <dgm:presLayoutVars>
          <dgm:bulletEnabled val="1"/>
        </dgm:presLayoutVars>
      </dgm:prSet>
      <dgm:spPr/>
    </dgm:pt>
    <dgm:pt modelId="{50F5FAA0-7881-420C-AB25-98175C597EA1}" type="pres">
      <dgm:prSet presAssocID="{2C341E2D-BA33-42E2-9BCD-B694DD866A64}" presName="FourConn_1-2" presStyleLbl="fgAccFollowNode1" presStyleIdx="0" presStyleCnt="3">
        <dgm:presLayoutVars>
          <dgm:bulletEnabled val="1"/>
        </dgm:presLayoutVars>
      </dgm:prSet>
      <dgm:spPr/>
    </dgm:pt>
    <dgm:pt modelId="{52E138F2-6AF4-4AE0-B34B-F60927BA7823}" type="pres">
      <dgm:prSet presAssocID="{2C341E2D-BA33-42E2-9BCD-B694DD866A64}" presName="FourConn_2-3" presStyleLbl="fgAccFollowNode1" presStyleIdx="1" presStyleCnt="3">
        <dgm:presLayoutVars>
          <dgm:bulletEnabled val="1"/>
        </dgm:presLayoutVars>
      </dgm:prSet>
      <dgm:spPr/>
    </dgm:pt>
    <dgm:pt modelId="{B7BA8F0B-8FCE-4D15-B3AC-7A3898A5B3ED}" type="pres">
      <dgm:prSet presAssocID="{2C341E2D-BA33-42E2-9BCD-B694DD866A64}" presName="FourConn_3-4" presStyleLbl="fgAccFollowNode1" presStyleIdx="2" presStyleCnt="3">
        <dgm:presLayoutVars>
          <dgm:bulletEnabled val="1"/>
        </dgm:presLayoutVars>
      </dgm:prSet>
      <dgm:spPr/>
    </dgm:pt>
    <dgm:pt modelId="{E27C86A5-0665-4662-A17A-3E1865813E74}" type="pres">
      <dgm:prSet presAssocID="{2C341E2D-BA33-42E2-9BCD-B694DD866A64}" presName="FourNodes_1_text" presStyleLbl="node1" presStyleIdx="3" presStyleCnt="4">
        <dgm:presLayoutVars>
          <dgm:bulletEnabled val="1"/>
        </dgm:presLayoutVars>
      </dgm:prSet>
      <dgm:spPr/>
    </dgm:pt>
    <dgm:pt modelId="{F0F8AEEE-325B-4153-B45C-55954C6D13C6}" type="pres">
      <dgm:prSet presAssocID="{2C341E2D-BA33-42E2-9BCD-B694DD866A64}" presName="FourNodes_2_text" presStyleLbl="node1" presStyleIdx="3" presStyleCnt="4">
        <dgm:presLayoutVars>
          <dgm:bulletEnabled val="1"/>
        </dgm:presLayoutVars>
      </dgm:prSet>
      <dgm:spPr/>
    </dgm:pt>
    <dgm:pt modelId="{4BA080AC-2782-42E9-835D-A86D78B1A44B}" type="pres">
      <dgm:prSet presAssocID="{2C341E2D-BA33-42E2-9BCD-B694DD866A64}" presName="FourNodes_3_text" presStyleLbl="node1" presStyleIdx="3" presStyleCnt="4">
        <dgm:presLayoutVars>
          <dgm:bulletEnabled val="1"/>
        </dgm:presLayoutVars>
      </dgm:prSet>
      <dgm:spPr/>
    </dgm:pt>
    <dgm:pt modelId="{22D5ED1E-CB66-420C-8006-463AE5C435BE}" type="pres">
      <dgm:prSet presAssocID="{2C341E2D-BA33-42E2-9BCD-B694DD866A64}" presName="FourNodes_4_text" presStyleLbl="node1" presStyleIdx="3" presStyleCnt="4">
        <dgm:presLayoutVars>
          <dgm:bulletEnabled val="1"/>
        </dgm:presLayoutVars>
      </dgm:prSet>
      <dgm:spPr/>
    </dgm:pt>
  </dgm:ptLst>
  <dgm:cxnLst>
    <dgm:cxn modelId="{88C74402-4D05-4AA1-8220-03BFCF3E003F}" type="presOf" srcId="{30DFF85A-B5B4-4B31-812A-B4848ECEA8B6}" destId="{50F5FAA0-7881-420C-AB25-98175C597EA1}" srcOrd="0" destOrd="0" presId="urn:microsoft.com/office/officeart/2005/8/layout/vProcess5"/>
    <dgm:cxn modelId="{F1192D0E-1E39-4752-845C-9472E4B6E8BC}" type="presOf" srcId="{EA5ADAD9-1E1A-4479-8EA5-D7EA021FB8E9}" destId="{B7BA8F0B-8FCE-4D15-B3AC-7A3898A5B3ED}" srcOrd="0" destOrd="0" presId="urn:microsoft.com/office/officeart/2005/8/layout/vProcess5"/>
    <dgm:cxn modelId="{BB8D4717-5819-4261-92B9-A92CC7325DE7}" type="presOf" srcId="{C91F7AB6-74F3-4803-BB15-FD386FB1AACA}" destId="{3F65335F-F016-4B96-A10C-0C4C67CDDF4E}" srcOrd="0" destOrd="0" presId="urn:microsoft.com/office/officeart/2005/8/layout/vProcess5"/>
    <dgm:cxn modelId="{48613F1E-5738-437F-A12B-D2DF14F5FFA7}" type="presOf" srcId="{150C4D46-FD70-4328-9C06-E89A4622D1DD}" destId="{4BA080AC-2782-42E9-835D-A86D78B1A44B}" srcOrd="1" destOrd="0" presId="urn:microsoft.com/office/officeart/2005/8/layout/vProcess5"/>
    <dgm:cxn modelId="{E6D21F1F-C54A-4E17-A6E6-253E0D6B57AE}" srcId="{2C341E2D-BA33-42E2-9BCD-B694DD866A64}" destId="{8F782AB1-78A9-4589-96A6-68BDEC4E727E}" srcOrd="1" destOrd="0" parTransId="{1636D34C-665C-468A-AF68-F77832EDC963}" sibTransId="{A6D2F4E5-AA61-4A2A-887F-13A1E50FC032}"/>
    <dgm:cxn modelId="{86541937-D6F9-441D-9190-A4387136DF11}" type="presOf" srcId="{8F782AB1-78A9-4589-96A6-68BDEC4E727E}" destId="{F0F8AEEE-325B-4153-B45C-55954C6D13C6}" srcOrd="1" destOrd="0" presId="urn:microsoft.com/office/officeart/2005/8/layout/vProcess5"/>
    <dgm:cxn modelId="{0A8CB663-E0BA-4821-9FA0-16A06AFED0A6}" type="presOf" srcId="{284E1586-0B23-44B6-B166-7FC2FDACD4E8}" destId="{E27C86A5-0665-4662-A17A-3E1865813E74}" srcOrd="1" destOrd="0" presId="urn:microsoft.com/office/officeart/2005/8/layout/vProcess5"/>
    <dgm:cxn modelId="{ADCC4164-95FC-4C8A-AD51-31506D2D2D2D}" type="presOf" srcId="{2C341E2D-BA33-42E2-9BCD-B694DD866A64}" destId="{897D7E4B-4C94-4E0A-9987-A35FD7A41D3B}" srcOrd="0" destOrd="0" presId="urn:microsoft.com/office/officeart/2005/8/layout/vProcess5"/>
    <dgm:cxn modelId="{4405FB88-6780-4385-803B-092E7C799BCC}" srcId="{2C341E2D-BA33-42E2-9BCD-B694DD866A64}" destId="{C91F7AB6-74F3-4803-BB15-FD386FB1AACA}" srcOrd="3" destOrd="0" parTransId="{906FE2A5-4804-441E-B368-A52900C3A811}" sibTransId="{353793F6-B73B-4745-B598-EAE5D0B269DB}"/>
    <dgm:cxn modelId="{9D2A9F8E-16F9-4C18-9F07-3B3E6AF83F2C}" srcId="{2C341E2D-BA33-42E2-9BCD-B694DD866A64}" destId="{150C4D46-FD70-4328-9C06-E89A4622D1DD}" srcOrd="2" destOrd="0" parTransId="{0F7C2477-00CF-4700-B78C-DA999E312661}" sibTransId="{EA5ADAD9-1E1A-4479-8EA5-D7EA021FB8E9}"/>
    <dgm:cxn modelId="{9F1DEEA7-831D-454D-A2E6-676A726449AC}" type="presOf" srcId="{150C4D46-FD70-4328-9C06-E89A4622D1DD}" destId="{7B0D858D-BF14-4631-8151-1B264E862095}" srcOrd="0" destOrd="0" presId="urn:microsoft.com/office/officeart/2005/8/layout/vProcess5"/>
    <dgm:cxn modelId="{C44235CE-830B-43B9-BD54-8690AE24C0C9}" type="presOf" srcId="{C91F7AB6-74F3-4803-BB15-FD386FB1AACA}" destId="{22D5ED1E-CB66-420C-8006-463AE5C435BE}" srcOrd="1" destOrd="0" presId="urn:microsoft.com/office/officeart/2005/8/layout/vProcess5"/>
    <dgm:cxn modelId="{685436D6-6CFA-449B-BF30-FAC4AAEF067F}" type="presOf" srcId="{284E1586-0B23-44B6-B166-7FC2FDACD4E8}" destId="{3BCE50A7-4AE6-4A6B-81CE-1BF2AF50AECC}" srcOrd="0" destOrd="0" presId="urn:microsoft.com/office/officeart/2005/8/layout/vProcess5"/>
    <dgm:cxn modelId="{A1D194DF-D9D3-44E0-806B-7A7AA5FD19FB}" srcId="{2C341E2D-BA33-42E2-9BCD-B694DD866A64}" destId="{284E1586-0B23-44B6-B166-7FC2FDACD4E8}" srcOrd="0" destOrd="0" parTransId="{FDCD7772-B9F5-4D82-9AC2-3C80C93C972B}" sibTransId="{30DFF85A-B5B4-4B31-812A-B4848ECEA8B6}"/>
    <dgm:cxn modelId="{643B32F9-9023-45E9-810C-DEEFD9A784BF}" type="presOf" srcId="{A6D2F4E5-AA61-4A2A-887F-13A1E50FC032}" destId="{52E138F2-6AF4-4AE0-B34B-F60927BA7823}" srcOrd="0" destOrd="0" presId="urn:microsoft.com/office/officeart/2005/8/layout/vProcess5"/>
    <dgm:cxn modelId="{C3B6E5FA-B7E7-457F-A050-DD20E6FDA3E2}" type="presOf" srcId="{8F782AB1-78A9-4589-96A6-68BDEC4E727E}" destId="{AF7F2998-8E71-441D-AD25-7131A4606E0A}" srcOrd="0" destOrd="0" presId="urn:microsoft.com/office/officeart/2005/8/layout/vProcess5"/>
    <dgm:cxn modelId="{457EE1A5-0408-45BD-8387-6ED1F5E02253}" type="presParOf" srcId="{897D7E4B-4C94-4E0A-9987-A35FD7A41D3B}" destId="{7704FF09-2720-4F4E-9770-A64ED1267419}" srcOrd="0" destOrd="0" presId="urn:microsoft.com/office/officeart/2005/8/layout/vProcess5"/>
    <dgm:cxn modelId="{3ADC48AD-47BF-4BD6-A86C-C48F05438CCB}" type="presParOf" srcId="{897D7E4B-4C94-4E0A-9987-A35FD7A41D3B}" destId="{3BCE50A7-4AE6-4A6B-81CE-1BF2AF50AECC}" srcOrd="1" destOrd="0" presId="urn:microsoft.com/office/officeart/2005/8/layout/vProcess5"/>
    <dgm:cxn modelId="{74B9A3EB-1B02-4C1A-82B5-3057FEE715DD}" type="presParOf" srcId="{897D7E4B-4C94-4E0A-9987-A35FD7A41D3B}" destId="{AF7F2998-8E71-441D-AD25-7131A4606E0A}" srcOrd="2" destOrd="0" presId="urn:microsoft.com/office/officeart/2005/8/layout/vProcess5"/>
    <dgm:cxn modelId="{BDECCE73-942D-4E16-BDCC-7CAF2E3122EC}" type="presParOf" srcId="{897D7E4B-4C94-4E0A-9987-A35FD7A41D3B}" destId="{7B0D858D-BF14-4631-8151-1B264E862095}" srcOrd="3" destOrd="0" presId="urn:microsoft.com/office/officeart/2005/8/layout/vProcess5"/>
    <dgm:cxn modelId="{1165E76B-BBE6-427F-ABEE-8AC86F7D6B88}" type="presParOf" srcId="{897D7E4B-4C94-4E0A-9987-A35FD7A41D3B}" destId="{3F65335F-F016-4B96-A10C-0C4C67CDDF4E}" srcOrd="4" destOrd="0" presId="urn:microsoft.com/office/officeart/2005/8/layout/vProcess5"/>
    <dgm:cxn modelId="{6F235686-8708-4959-9601-3A288ADAE31F}" type="presParOf" srcId="{897D7E4B-4C94-4E0A-9987-A35FD7A41D3B}" destId="{50F5FAA0-7881-420C-AB25-98175C597EA1}" srcOrd="5" destOrd="0" presId="urn:microsoft.com/office/officeart/2005/8/layout/vProcess5"/>
    <dgm:cxn modelId="{50146882-6491-435E-BC72-E70FF338FAF1}" type="presParOf" srcId="{897D7E4B-4C94-4E0A-9987-A35FD7A41D3B}" destId="{52E138F2-6AF4-4AE0-B34B-F60927BA7823}" srcOrd="6" destOrd="0" presId="urn:microsoft.com/office/officeart/2005/8/layout/vProcess5"/>
    <dgm:cxn modelId="{3926A6CB-2D86-4098-AC13-070058A89C05}" type="presParOf" srcId="{897D7E4B-4C94-4E0A-9987-A35FD7A41D3B}" destId="{B7BA8F0B-8FCE-4D15-B3AC-7A3898A5B3ED}" srcOrd="7" destOrd="0" presId="urn:microsoft.com/office/officeart/2005/8/layout/vProcess5"/>
    <dgm:cxn modelId="{E9D1CE3C-2FA7-4CF8-8CCA-F2CB6775E6C2}" type="presParOf" srcId="{897D7E4B-4C94-4E0A-9987-A35FD7A41D3B}" destId="{E27C86A5-0665-4662-A17A-3E1865813E74}" srcOrd="8" destOrd="0" presId="urn:microsoft.com/office/officeart/2005/8/layout/vProcess5"/>
    <dgm:cxn modelId="{5FBE495A-2079-44B2-BFEF-0F05986E5664}" type="presParOf" srcId="{897D7E4B-4C94-4E0A-9987-A35FD7A41D3B}" destId="{F0F8AEEE-325B-4153-B45C-55954C6D13C6}" srcOrd="9" destOrd="0" presId="urn:microsoft.com/office/officeart/2005/8/layout/vProcess5"/>
    <dgm:cxn modelId="{9424B887-6AEC-40F1-9020-A8834F221763}" type="presParOf" srcId="{897D7E4B-4C94-4E0A-9987-A35FD7A41D3B}" destId="{4BA080AC-2782-42E9-835D-A86D78B1A44B}" srcOrd="10" destOrd="0" presId="urn:microsoft.com/office/officeart/2005/8/layout/vProcess5"/>
    <dgm:cxn modelId="{FAE50783-73CB-4A43-802A-AD06A411BE90}" type="presParOf" srcId="{897D7E4B-4C94-4E0A-9987-A35FD7A41D3B}" destId="{22D5ED1E-CB66-420C-8006-463AE5C435BE}"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3A6A29-5100-4CC6-BD68-0F5BAD635A57}">
      <dsp:nvSpPr>
        <dsp:cNvPr id="0" name=""/>
        <dsp:cNvSpPr/>
      </dsp:nvSpPr>
      <dsp:spPr>
        <a:xfrm>
          <a:off x="0" y="572"/>
          <a:ext cx="7112358" cy="13400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049441-821E-4A29-B708-9532FD1F2A8D}">
      <dsp:nvSpPr>
        <dsp:cNvPr id="0" name=""/>
        <dsp:cNvSpPr/>
      </dsp:nvSpPr>
      <dsp:spPr>
        <a:xfrm>
          <a:off x="438224" y="278009"/>
          <a:ext cx="737019" cy="7370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E06EBE-567D-4065-B04D-F0A15C893B08}">
      <dsp:nvSpPr>
        <dsp:cNvPr id="0" name=""/>
        <dsp:cNvSpPr/>
      </dsp:nvSpPr>
      <dsp:spPr>
        <a:xfrm>
          <a:off x="1547741" y="572"/>
          <a:ext cx="5564616" cy="1340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820" tIns="141820" rIns="141820" bIns="141820" numCol="1" spcCol="1270" anchor="ctr" anchorCtr="0">
          <a:noAutofit/>
        </a:bodyPr>
        <a:lstStyle/>
        <a:p>
          <a:pPr marL="0" lvl="0" indent="0" algn="l" defTabSz="800100">
            <a:lnSpc>
              <a:spcPct val="100000"/>
            </a:lnSpc>
            <a:spcBef>
              <a:spcPct val="0"/>
            </a:spcBef>
            <a:spcAft>
              <a:spcPct val="35000"/>
            </a:spcAft>
            <a:buNone/>
          </a:pPr>
          <a:r>
            <a:rPr lang="en-GB" sz="1800" kern="1200" dirty="0"/>
            <a:t>Focus on identifying and supporting children and young people that are young carers at the earliest opportunity</a:t>
          </a:r>
          <a:endParaRPr lang="en-US" sz="1800" kern="1200" dirty="0"/>
        </a:p>
      </dsp:txBody>
      <dsp:txXfrm>
        <a:off x="1547741" y="572"/>
        <a:ext cx="5564616" cy="1340035"/>
      </dsp:txXfrm>
    </dsp:sp>
    <dsp:sp modelId="{297DA448-824A-44BA-AA7D-E7DC84E2EAD5}">
      <dsp:nvSpPr>
        <dsp:cNvPr id="0" name=""/>
        <dsp:cNvSpPr/>
      </dsp:nvSpPr>
      <dsp:spPr>
        <a:xfrm>
          <a:off x="0" y="1675617"/>
          <a:ext cx="7112358" cy="13400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F65D86-9F08-4572-B2B0-E0522A439EFD}">
      <dsp:nvSpPr>
        <dsp:cNvPr id="0" name=""/>
        <dsp:cNvSpPr/>
      </dsp:nvSpPr>
      <dsp:spPr>
        <a:xfrm>
          <a:off x="405360" y="1977125"/>
          <a:ext cx="737019" cy="7370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303BA1-361B-4E50-8BDC-D31116B1FEB0}">
      <dsp:nvSpPr>
        <dsp:cNvPr id="0" name=""/>
        <dsp:cNvSpPr/>
      </dsp:nvSpPr>
      <dsp:spPr>
        <a:xfrm>
          <a:off x="1547741" y="1675617"/>
          <a:ext cx="5564616" cy="1340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820" tIns="141820" rIns="141820" bIns="141820" numCol="1" spcCol="1270" anchor="ctr" anchorCtr="0">
          <a:noAutofit/>
        </a:bodyPr>
        <a:lstStyle/>
        <a:p>
          <a:pPr marL="0" lvl="0" indent="0" algn="l" defTabSz="800100">
            <a:lnSpc>
              <a:spcPct val="100000"/>
            </a:lnSpc>
            <a:spcBef>
              <a:spcPct val="0"/>
            </a:spcBef>
            <a:spcAft>
              <a:spcPct val="35000"/>
            </a:spcAft>
            <a:buNone/>
          </a:pPr>
          <a:r>
            <a:rPr lang="en-GB" sz="1800" kern="1200" dirty="0"/>
            <a:t>Listening to the voice of children and young people with partners and acting on what they say.</a:t>
          </a:r>
          <a:endParaRPr lang="en-US" sz="1800" kern="1200" dirty="0"/>
        </a:p>
      </dsp:txBody>
      <dsp:txXfrm>
        <a:off x="1547741" y="1675617"/>
        <a:ext cx="5564616" cy="1340035"/>
      </dsp:txXfrm>
    </dsp:sp>
    <dsp:sp modelId="{C92A8A02-DC5B-4366-AC06-21A0121D2B27}">
      <dsp:nvSpPr>
        <dsp:cNvPr id="0" name=""/>
        <dsp:cNvSpPr/>
      </dsp:nvSpPr>
      <dsp:spPr>
        <a:xfrm>
          <a:off x="0" y="3335546"/>
          <a:ext cx="7112358" cy="13400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EF2172-C129-4C98-BECB-F774766E296B}">
      <dsp:nvSpPr>
        <dsp:cNvPr id="0" name=""/>
        <dsp:cNvSpPr/>
      </dsp:nvSpPr>
      <dsp:spPr>
        <a:xfrm>
          <a:off x="405360" y="3652169"/>
          <a:ext cx="737019" cy="7370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A8BD9F-979E-4089-A91F-89E9B2CB285D}">
      <dsp:nvSpPr>
        <dsp:cNvPr id="0" name=""/>
        <dsp:cNvSpPr/>
      </dsp:nvSpPr>
      <dsp:spPr>
        <a:xfrm>
          <a:off x="1547741" y="3350661"/>
          <a:ext cx="5564616" cy="1340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820" tIns="141820" rIns="141820" bIns="141820" numCol="1" spcCol="1270" anchor="ctr" anchorCtr="0">
          <a:noAutofit/>
        </a:bodyPr>
        <a:lstStyle/>
        <a:p>
          <a:pPr marL="0" lvl="0" indent="0" algn="l" defTabSz="800100">
            <a:lnSpc>
              <a:spcPct val="100000"/>
            </a:lnSpc>
            <a:spcBef>
              <a:spcPct val="0"/>
            </a:spcBef>
            <a:spcAft>
              <a:spcPct val="35000"/>
            </a:spcAft>
            <a:buNone/>
          </a:pPr>
          <a:r>
            <a:rPr lang="en-GB" sz="1800" kern="1200" dirty="0"/>
            <a:t>Children, young people and their families can access the right support that reduces or removes excessive and inappropriate care being undertaken so they can FLOURISH.</a:t>
          </a:r>
          <a:endParaRPr lang="en-US" sz="1800" kern="1200" dirty="0"/>
        </a:p>
      </dsp:txBody>
      <dsp:txXfrm>
        <a:off x="1547741" y="3350661"/>
        <a:ext cx="5564616" cy="13400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12957C-CB04-464E-BAFE-0F8E25D2358C}">
      <dsp:nvSpPr>
        <dsp:cNvPr id="0" name=""/>
        <dsp:cNvSpPr/>
      </dsp:nvSpPr>
      <dsp:spPr>
        <a:xfrm>
          <a:off x="3735" y="530214"/>
          <a:ext cx="2022288" cy="121337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0" i="0" kern="1200" baseline="0"/>
            <a:t>Create an environment where young carers and their families feel safe to identify their situation </a:t>
          </a:r>
          <a:endParaRPr lang="en-US" sz="1500" kern="1200"/>
        </a:p>
      </dsp:txBody>
      <dsp:txXfrm>
        <a:off x="3735" y="530214"/>
        <a:ext cx="2022288" cy="1213373"/>
      </dsp:txXfrm>
    </dsp:sp>
    <dsp:sp modelId="{F8FA5305-5B69-45B3-8E27-9395DCDB3005}">
      <dsp:nvSpPr>
        <dsp:cNvPr id="0" name=""/>
        <dsp:cNvSpPr/>
      </dsp:nvSpPr>
      <dsp:spPr>
        <a:xfrm>
          <a:off x="2228252" y="530214"/>
          <a:ext cx="2022288" cy="1213373"/>
        </a:xfrm>
        <a:prstGeom prst="rect">
          <a:avLst/>
        </a:prstGeom>
        <a:solidFill>
          <a:schemeClr val="accent5">
            <a:hueOff val="-844818"/>
            <a:satOff val="-2177"/>
            <a:lumOff val="-1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0" i="0" kern="1200" baseline="0"/>
            <a:t>Ensure senior leadership are on board</a:t>
          </a:r>
          <a:endParaRPr lang="en-US" sz="1500" kern="1200"/>
        </a:p>
      </dsp:txBody>
      <dsp:txXfrm>
        <a:off x="2228252" y="530214"/>
        <a:ext cx="2022288" cy="1213373"/>
      </dsp:txXfrm>
    </dsp:sp>
    <dsp:sp modelId="{4DF3A77A-7B8C-4004-84D6-23A5C4B873D0}">
      <dsp:nvSpPr>
        <dsp:cNvPr id="0" name=""/>
        <dsp:cNvSpPr/>
      </dsp:nvSpPr>
      <dsp:spPr>
        <a:xfrm>
          <a:off x="4452770" y="530214"/>
          <a:ext cx="2022288" cy="1213373"/>
        </a:xfrm>
        <a:prstGeom prst="rect">
          <a:avLst/>
        </a:prstGeom>
        <a:solidFill>
          <a:schemeClr val="accent5">
            <a:hueOff val="-1689636"/>
            <a:satOff val="-4355"/>
            <a:lumOff val="-29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0" i="0" kern="1200" baseline="0"/>
            <a:t>Young Carers champion</a:t>
          </a:r>
          <a:endParaRPr lang="en-US" sz="1500" kern="1200"/>
        </a:p>
      </dsp:txBody>
      <dsp:txXfrm>
        <a:off x="4452770" y="530214"/>
        <a:ext cx="2022288" cy="1213373"/>
      </dsp:txXfrm>
    </dsp:sp>
    <dsp:sp modelId="{E8689AD0-E967-4932-80B5-D1C8BC480E36}">
      <dsp:nvSpPr>
        <dsp:cNvPr id="0" name=""/>
        <dsp:cNvSpPr/>
      </dsp:nvSpPr>
      <dsp:spPr>
        <a:xfrm>
          <a:off x="6677287" y="530214"/>
          <a:ext cx="2022288" cy="1213373"/>
        </a:xfrm>
        <a:prstGeom prst="rect">
          <a:avLst/>
        </a:prstGeom>
        <a:solidFill>
          <a:schemeClr val="accent5">
            <a:hueOff val="-2534453"/>
            <a:satOff val="-6532"/>
            <a:lumOff val="-44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0" i="0" kern="1200" baseline="0"/>
            <a:t>Provide trusted adults </a:t>
          </a:r>
          <a:endParaRPr lang="en-US" sz="1500" kern="1200"/>
        </a:p>
      </dsp:txBody>
      <dsp:txXfrm>
        <a:off x="6677287" y="530214"/>
        <a:ext cx="2022288" cy="1213373"/>
      </dsp:txXfrm>
    </dsp:sp>
    <dsp:sp modelId="{8FB4ADE8-28BC-441E-82B3-9A8877404131}">
      <dsp:nvSpPr>
        <dsp:cNvPr id="0" name=""/>
        <dsp:cNvSpPr/>
      </dsp:nvSpPr>
      <dsp:spPr>
        <a:xfrm>
          <a:off x="8901805" y="530214"/>
          <a:ext cx="2022288" cy="1213373"/>
        </a:xfrm>
        <a:prstGeom prst="rect">
          <a:avLst/>
        </a:prstGeom>
        <a:solidFill>
          <a:schemeClr val="accent5">
            <a:hueOff val="-3379271"/>
            <a:satOff val="-8710"/>
            <a:lumOff val="-58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0" i="0" kern="1200" baseline="0"/>
            <a:t>Raise awareness </a:t>
          </a:r>
          <a:endParaRPr lang="en-US" sz="1500" kern="1200"/>
        </a:p>
      </dsp:txBody>
      <dsp:txXfrm>
        <a:off x="8901805" y="530214"/>
        <a:ext cx="2022288" cy="1213373"/>
      </dsp:txXfrm>
    </dsp:sp>
    <dsp:sp modelId="{C9F160BE-D13E-426F-999D-A74000287732}">
      <dsp:nvSpPr>
        <dsp:cNvPr id="0" name=""/>
        <dsp:cNvSpPr/>
      </dsp:nvSpPr>
      <dsp:spPr>
        <a:xfrm>
          <a:off x="1115993" y="1945816"/>
          <a:ext cx="2022288" cy="1213373"/>
        </a:xfrm>
        <a:prstGeom prst="rect">
          <a:avLst/>
        </a:prstGeom>
        <a:solidFill>
          <a:schemeClr val="accent5">
            <a:hueOff val="-4224089"/>
            <a:satOff val="-10887"/>
            <a:lumOff val="-7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0" i="0" kern="1200" baseline="0"/>
            <a:t>Find ways to support the family network</a:t>
          </a:r>
          <a:endParaRPr lang="en-US" sz="1500" kern="1200"/>
        </a:p>
      </dsp:txBody>
      <dsp:txXfrm>
        <a:off x="1115993" y="1945816"/>
        <a:ext cx="2022288" cy="1213373"/>
      </dsp:txXfrm>
    </dsp:sp>
    <dsp:sp modelId="{92652C2F-9260-423C-9125-13BE5D6517D8}">
      <dsp:nvSpPr>
        <dsp:cNvPr id="0" name=""/>
        <dsp:cNvSpPr/>
      </dsp:nvSpPr>
      <dsp:spPr>
        <a:xfrm>
          <a:off x="3340511" y="1945816"/>
          <a:ext cx="2022288" cy="1213373"/>
        </a:xfrm>
        <a:prstGeom prst="rect">
          <a:avLst/>
        </a:prstGeom>
        <a:solidFill>
          <a:schemeClr val="accent5">
            <a:hueOff val="-5068907"/>
            <a:satOff val="-13064"/>
            <a:lumOff val="-8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0" i="0" kern="1200" baseline="0"/>
            <a:t>Support the CYP’s mental health</a:t>
          </a:r>
          <a:endParaRPr lang="en-US" sz="1500" kern="1200"/>
        </a:p>
      </dsp:txBody>
      <dsp:txXfrm>
        <a:off x="3340511" y="1945816"/>
        <a:ext cx="2022288" cy="1213373"/>
      </dsp:txXfrm>
    </dsp:sp>
    <dsp:sp modelId="{54E6DFE5-4502-41E0-BE0F-9B84480B957F}">
      <dsp:nvSpPr>
        <dsp:cNvPr id="0" name=""/>
        <dsp:cNvSpPr/>
      </dsp:nvSpPr>
      <dsp:spPr>
        <a:xfrm>
          <a:off x="5565028" y="1945816"/>
          <a:ext cx="2022288" cy="1213373"/>
        </a:xfrm>
        <a:prstGeom prst="rect">
          <a:avLst/>
        </a:prstGeom>
        <a:solidFill>
          <a:schemeClr val="accent5">
            <a:hueOff val="-5913725"/>
            <a:satOff val="-15242"/>
            <a:lumOff val="-10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0" i="0" kern="1200" baseline="0"/>
            <a:t>Aim to reduce barriers to learning and plan bespoke support </a:t>
          </a:r>
          <a:endParaRPr lang="en-US" sz="1500" kern="1200"/>
        </a:p>
      </dsp:txBody>
      <dsp:txXfrm>
        <a:off x="5565028" y="1945816"/>
        <a:ext cx="2022288" cy="1213373"/>
      </dsp:txXfrm>
    </dsp:sp>
    <dsp:sp modelId="{4BF0124B-B75F-4AE8-B22F-CC7B899E8DE1}">
      <dsp:nvSpPr>
        <dsp:cNvPr id="0" name=""/>
        <dsp:cNvSpPr/>
      </dsp:nvSpPr>
      <dsp:spPr>
        <a:xfrm>
          <a:off x="7789546" y="1945816"/>
          <a:ext cx="2022288" cy="1213373"/>
        </a:xfrm>
        <a:prstGeom prst="rect">
          <a:avLst/>
        </a:prstGeom>
        <a:solidFill>
          <a:schemeClr val="accent5">
            <a:hueOff val="-6758543"/>
            <a:satOff val="-17419"/>
            <a:lumOff val="-1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0" i="0" kern="1200" baseline="0"/>
            <a:t>Monitor progress, attainment and attendance</a:t>
          </a:r>
          <a:endParaRPr lang="en-US" sz="1500" kern="1200"/>
        </a:p>
      </dsp:txBody>
      <dsp:txXfrm>
        <a:off x="7789546" y="1945816"/>
        <a:ext cx="2022288" cy="12133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1993A9-CC7B-41B9-8117-E2EAE29C2A0D}">
      <dsp:nvSpPr>
        <dsp:cNvPr id="0" name=""/>
        <dsp:cNvSpPr/>
      </dsp:nvSpPr>
      <dsp:spPr>
        <a:xfrm rot="16200000">
          <a:off x="-1005230" y="1731968"/>
          <a:ext cx="2588062" cy="455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2133" bIns="0" numCol="1" spcCol="1270" anchor="t" anchorCtr="0">
          <a:noAutofit/>
        </a:bodyPr>
        <a:lstStyle/>
        <a:p>
          <a:pPr marL="0" lvl="0" indent="0" algn="r" defTabSz="1333500">
            <a:lnSpc>
              <a:spcPct val="90000"/>
            </a:lnSpc>
            <a:spcBef>
              <a:spcPct val="0"/>
            </a:spcBef>
            <a:spcAft>
              <a:spcPct val="35000"/>
            </a:spcAft>
            <a:buNone/>
          </a:pPr>
          <a:r>
            <a:rPr lang="en-GB" sz="3000" kern="1200" dirty="0"/>
            <a:t>Identify</a:t>
          </a:r>
        </a:p>
      </dsp:txBody>
      <dsp:txXfrm>
        <a:off x="-1005230" y="1731968"/>
        <a:ext cx="2588062" cy="455962"/>
      </dsp:txXfrm>
    </dsp:sp>
    <dsp:sp modelId="{33EC4E99-A177-4286-8F8A-AC6AF34F210F}">
      <dsp:nvSpPr>
        <dsp:cNvPr id="0" name=""/>
        <dsp:cNvSpPr/>
      </dsp:nvSpPr>
      <dsp:spPr>
        <a:xfrm>
          <a:off x="516781" y="665918"/>
          <a:ext cx="2271174" cy="2588062"/>
        </a:xfrm>
        <a:prstGeom prst="rect">
          <a:avLst/>
        </a:prstGeom>
        <a:solidFill>
          <a:srgbClr val="ECB00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402133" rIns="156464" bIns="156464" numCol="1" spcCol="1270" anchor="t" anchorCtr="0">
          <a:noAutofit/>
        </a:bodyPr>
        <a:lstStyle/>
        <a:p>
          <a:pPr marL="171450" lvl="1" indent="-171450" algn="ctr" defTabSz="755650">
            <a:lnSpc>
              <a:spcPct val="90000"/>
            </a:lnSpc>
            <a:spcBef>
              <a:spcPct val="0"/>
            </a:spcBef>
            <a:spcAft>
              <a:spcPct val="15000"/>
            </a:spcAft>
            <a:buNone/>
          </a:pPr>
          <a:r>
            <a:rPr lang="en-GB" sz="1700" kern="1200" dirty="0">
              <a:solidFill>
                <a:sysClr val="windowText" lastClr="000000"/>
              </a:solidFill>
            </a:rPr>
            <a:t>Request for</a:t>
          </a:r>
        </a:p>
        <a:p>
          <a:pPr marL="171450" lvl="1" indent="-171450" algn="ctr" defTabSz="755650">
            <a:lnSpc>
              <a:spcPct val="90000"/>
            </a:lnSpc>
            <a:spcBef>
              <a:spcPct val="0"/>
            </a:spcBef>
            <a:spcAft>
              <a:spcPct val="15000"/>
            </a:spcAft>
            <a:buNone/>
          </a:pPr>
          <a:r>
            <a:rPr lang="en-GB" sz="1700" b="1" kern="1200" dirty="0">
              <a:solidFill>
                <a:sysClr val="windowText" lastClr="000000"/>
              </a:solidFill>
            </a:rPr>
            <a:t>Young Carer </a:t>
          </a:r>
          <a:r>
            <a:rPr lang="en-GB" sz="1700" kern="1200" dirty="0">
              <a:solidFill>
                <a:sysClr val="windowText" lastClr="000000"/>
              </a:solidFill>
            </a:rPr>
            <a:t>or</a:t>
          </a:r>
        </a:p>
        <a:p>
          <a:pPr marL="171450" lvl="1" indent="-171450" algn="ctr" defTabSz="755650">
            <a:lnSpc>
              <a:spcPct val="90000"/>
            </a:lnSpc>
            <a:spcBef>
              <a:spcPct val="0"/>
            </a:spcBef>
            <a:spcAft>
              <a:spcPct val="15000"/>
            </a:spcAft>
            <a:buNone/>
          </a:pPr>
          <a:r>
            <a:rPr lang="en-GB" sz="1700" b="1" kern="1200" dirty="0">
              <a:solidFill>
                <a:sysClr val="windowText" lastClr="000000"/>
              </a:solidFill>
            </a:rPr>
            <a:t>Care Act </a:t>
          </a:r>
          <a:r>
            <a:rPr lang="en-GB" sz="1700" kern="1200" dirty="0">
              <a:solidFill>
                <a:sysClr val="windowText" lastClr="000000"/>
              </a:solidFill>
            </a:rPr>
            <a:t>Assessment from either Children’s or Adult Services </a:t>
          </a:r>
        </a:p>
      </dsp:txBody>
      <dsp:txXfrm>
        <a:off x="516781" y="665918"/>
        <a:ext cx="2271174" cy="2588062"/>
      </dsp:txXfrm>
    </dsp:sp>
    <dsp:sp modelId="{C0031DEA-46BE-4F55-B401-ECDAF724077C}">
      <dsp:nvSpPr>
        <dsp:cNvPr id="0" name=""/>
        <dsp:cNvSpPr/>
      </dsp:nvSpPr>
      <dsp:spPr>
        <a:xfrm>
          <a:off x="3" y="37420"/>
          <a:ext cx="911924" cy="911924"/>
        </a:xfrm>
        <a:prstGeom prst="rect">
          <a:avLst/>
        </a:prstGeom>
        <a:blipFill>
          <a:blip xmlns:r="http://schemas.openxmlformats.org/officeDocument/2006/relationships" r:embed="rId1">
            <a:extLst>
              <a:ext uri="{BEBA8EAE-BF5A-486C-A8C5-ECC9F3942E4B}">
                <a14:imgProps xmlns:a14="http://schemas.microsoft.com/office/drawing/2010/main">
                  <a14:imgLayer r:embed="rId2">
                    <a14:imgEffect>
                      <a14:backgroundRemoval t="10000" b="90000" l="10784" r="89216">
                        <a14:foregroundMark x1="15344" y1="50270" x2="15344" y2="50270"/>
                        <a14:foregroundMark x1="15344" y1="37297" x2="15344" y2="37297"/>
                        <a14:foregroundMark x1="22751" y1="26486" x2="22751" y2="26486"/>
                        <a14:foregroundMark x1="22222" y1="11892" x2="22222" y2="11892"/>
                        <a14:foregroundMark x1="57143" y1="30270" x2="57143" y2="30270"/>
                        <a14:foregroundMark x1="56085" y1="42162" x2="56085" y2="42162"/>
                        <a14:foregroundMark x1="85714" y1="61622" x2="85714" y2="61622"/>
                        <a14:foregroundMark x1="85714" y1="50270" x2="85714" y2="50270"/>
                        <a14:foregroundMark x1="60847" y1="76216" x2="60847" y2="76216"/>
                        <a14:foregroundMark x1="60847" y1="66486" x2="60847" y2="66486"/>
                        <a14:foregroundMark x1="42857" y1="62703" x2="42857" y2="62703"/>
                        <a14:foregroundMark x1="40212" y1="67568" x2="40212" y2="67568"/>
                        <a14:foregroundMark x1="11640" y1="48108" x2="11640" y2="48108"/>
                        <a14:foregroundMark x1="60847" y1="10811" x2="60847" y2="10811"/>
                        <a14:backgroundMark x1="41270" y1="66486" x2="41270" y2="66486"/>
                        <a14:backgroundMark x1="12169" y1="49189" x2="12169" y2="49189"/>
                        <a14:backgroundMark x1="17460" y1="39459" x2="17460" y2="39459"/>
                        <a14:backgroundMark x1="22751" y1="24865" x2="22751" y2="24865"/>
                        <a14:backgroundMark x1="23810" y1="15135" x2="23810" y2="15135"/>
                        <a14:backgroundMark x1="90476" y1="17838" x2="90476" y2="17838"/>
                        <a14:backgroundMark x1="66667" y1="32432" x2="66667" y2="32432"/>
                      </a14:backgroundRemoval>
                    </a14:imgEffect>
                  </a14:imgLayer>
                </a14:imgProps>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E04FBF-DC42-487F-ACAD-29FC2E59BDC2}">
      <dsp:nvSpPr>
        <dsp:cNvPr id="0" name=""/>
        <dsp:cNvSpPr/>
      </dsp:nvSpPr>
      <dsp:spPr>
        <a:xfrm rot="16200000">
          <a:off x="2330920" y="1731968"/>
          <a:ext cx="2588062" cy="455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2133" bIns="0" numCol="1" spcCol="1270" anchor="t" anchorCtr="0">
          <a:noAutofit/>
        </a:bodyPr>
        <a:lstStyle/>
        <a:p>
          <a:pPr marL="0" lvl="0" indent="0" algn="r" defTabSz="1333500">
            <a:lnSpc>
              <a:spcPct val="90000"/>
            </a:lnSpc>
            <a:spcBef>
              <a:spcPct val="0"/>
            </a:spcBef>
            <a:spcAft>
              <a:spcPct val="35000"/>
            </a:spcAft>
            <a:buNone/>
          </a:pPr>
          <a:r>
            <a:rPr lang="en-GB" sz="3000" kern="1200" dirty="0"/>
            <a:t>Assessment</a:t>
          </a:r>
        </a:p>
      </dsp:txBody>
      <dsp:txXfrm>
        <a:off x="2330920" y="1731968"/>
        <a:ext cx="2588062" cy="455962"/>
      </dsp:txXfrm>
    </dsp:sp>
    <dsp:sp modelId="{CD58F6D1-2834-4109-AA07-619B7A51BC81}">
      <dsp:nvSpPr>
        <dsp:cNvPr id="0" name=""/>
        <dsp:cNvSpPr/>
      </dsp:nvSpPr>
      <dsp:spPr>
        <a:xfrm>
          <a:off x="3852933" y="665918"/>
          <a:ext cx="2271174" cy="2588062"/>
        </a:xfrm>
        <a:prstGeom prst="rect">
          <a:avLst/>
        </a:prstGeom>
        <a:solidFill>
          <a:srgbClr val="E54A9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402133" rIns="156464" bIns="156464" numCol="1" spcCol="1270" anchor="t" anchorCtr="0">
          <a:noAutofit/>
        </a:bodyPr>
        <a:lstStyle/>
        <a:p>
          <a:pPr marL="171450" lvl="1" indent="-171450" algn="ctr" defTabSz="755650">
            <a:lnSpc>
              <a:spcPct val="90000"/>
            </a:lnSpc>
            <a:spcBef>
              <a:spcPct val="0"/>
            </a:spcBef>
            <a:spcAft>
              <a:spcPct val="15000"/>
            </a:spcAft>
            <a:buNone/>
          </a:pPr>
          <a:r>
            <a:rPr lang="en-GB" sz="1700" b="1" kern="1200" dirty="0">
              <a:solidFill>
                <a:sysClr val="windowText" lastClr="000000"/>
              </a:solidFill>
            </a:rPr>
            <a:t>Joint Assessment</a:t>
          </a:r>
          <a:r>
            <a:rPr lang="en-GB" sz="1700" kern="1200" dirty="0">
              <a:solidFill>
                <a:sysClr val="windowText" lastClr="000000"/>
              </a:solidFill>
            </a:rPr>
            <a:t>: Children’s focus on Young Carers &amp; parenting support. Adults focus upon care &amp; support plan.</a:t>
          </a:r>
        </a:p>
      </dsp:txBody>
      <dsp:txXfrm>
        <a:off x="3852933" y="665918"/>
        <a:ext cx="2271174" cy="2588062"/>
      </dsp:txXfrm>
    </dsp:sp>
    <dsp:sp modelId="{9F24C6B1-5646-4A5C-A377-3664EE424C2B}">
      <dsp:nvSpPr>
        <dsp:cNvPr id="0" name=""/>
        <dsp:cNvSpPr/>
      </dsp:nvSpPr>
      <dsp:spPr>
        <a:xfrm>
          <a:off x="3396971" y="64048"/>
          <a:ext cx="911924" cy="911924"/>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ED58EE-CD68-44ED-81AC-67A1DB3D7464}">
      <dsp:nvSpPr>
        <dsp:cNvPr id="0" name=""/>
        <dsp:cNvSpPr/>
      </dsp:nvSpPr>
      <dsp:spPr>
        <a:xfrm rot="16200000">
          <a:off x="5667072" y="1731968"/>
          <a:ext cx="2588062" cy="455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2133" bIns="0" numCol="1" spcCol="1270" anchor="t" anchorCtr="0">
          <a:noAutofit/>
        </a:bodyPr>
        <a:lstStyle/>
        <a:p>
          <a:pPr marL="0" lvl="0" indent="0" algn="r" defTabSz="1333500">
            <a:lnSpc>
              <a:spcPct val="90000"/>
            </a:lnSpc>
            <a:spcBef>
              <a:spcPct val="0"/>
            </a:spcBef>
            <a:spcAft>
              <a:spcPct val="35000"/>
            </a:spcAft>
            <a:buNone/>
          </a:pPr>
          <a:r>
            <a:rPr lang="en-GB" sz="3000" kern="1200" dirty="0"/>
            <a:t>Resource</a:t>
          </a:r>
        </a:p>
      </dsp:txBody>
      <dsp:txXfrm>
        <a:off x="5667072" y="1731968"/>
        <a:ext cx="2588062" cy="455962"/>
      </dsp:txXfrm>
    </dsp:sp>
    <dsp:sp modelId="{B338274E-92CB-4368-863C-90FE15F7EEB0}">
      <dsp:nvSpPr>
        <dsp:cNvPr id="0" name=""/>
        <dsp:cNvSpPr/>
      </dsp:nvSpPr>
      <dsp:spPr>
        <a:xfrm>
          <a:off x="7171323" y="657041"/>
          <a:ext cx="2271174" cy="2588062"/>
        </a:xfrm>
        <a:prstGeom prst="rect">
          <a:avLst/>
        </a:prstGeom>
        <a:solidFill>
          <a:srgbClr val="2FB4B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402133" rIns="156464" bIns="156464" numCol="1" spcCol="1270" anchor="t" anchorCtr="0">
          <a:noAutofit/>
        </a:bodyPr>
        <a:lstStyle/>
        <a:p>
          <a:pPr marL="171450" lvl="1" indent="-171450" algn="ctr" defTabSz="755650">
            <a:lnSpc>
              <a:spcPct val="90000"/>
            </a:lnSpc>
            <a:spcBef>
              <a:spcPct val="0"/>
            </a:spcBef>
            <a:spcAft>
              <a:spcPct val="15000"/>
            </a:spcAft>
            <a:buNone/>
          </a:pPr>
          <a:r>
            <a:rPr lang="en-GB" sz="1700" kern="1200" dirty="0">
              <a:solidFill>
                <a:sysClr val="windowText" lastClr="000000"/>
              </a:solidFill>
            </a:rPr>
            <a:t>Adults provide indicative budget; Children’s provide the </a:t>
          </a:r>
          <a:r>
            <a:rPr lang="en-GB" sz="1700" b="1" kern="1200" dirty="0">
              <a:solidFill>
                <a:sysClr val="windowText" lastClr="000000"/>
              </a:solidFill>
            </a:rPr>
            <a:t>funding</a:t>
          </a:r>
          <a:r>
            <a:rPr lang="en-GB" sz="1700" kern="1200" dirty="0">
              <a:solidFill>
                <a:sysClr val="windowText" lastClr="000000"/>
              </a:solidFill>
            </a:rPr>
            <a:t> that is focused on </a:t>
          </a:r>
          <a:r>
            <a:rPr lang="en-GB" sz="1700" b="1" kern="1200" dirty="0">
              <a:solidFill>
                <a:sysClr val="windowText" lastClr="000000"/>
              </a:solidFill>
            </a:rPr>
            <a:t>parenting support</a:t>
          </a:r>
          <a:r>
            <a:rPr lang="en-GB" sz="1700" kern="1200" dirty="0">
              <a:solidFill>
                <a:sysClr val="windowText" lastClr="000000"/>
              </a:solidFill>
            </a:rPr>
            <a:t>.</a:t>
          </a:r>
        </a:p>
      </dsp:txBody>
      <dsp:txXfrm>
        <a:off x="7171323" y="657041"/>
        <a:ext cx="2271174" cy="2588062"/>
      </dsp:txXfrm>
    </dsp:sp>
    <dsp:sp modelId="{3E72E72C-97DB-4B1E-9ACE-444A85B5A59A}">
      <dsp:nvSpPr>
        <dsp:cNvPr id="0" name=""/>
        <dsp:cNvSpPr/>
      </dsp:nvSpPr>
      <dsp:spPr>
        <a:xfrm>
          <a:off x="6733122" y="64048"/>
          <a:ext cx="911924" cy="911924"/>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E50A7-4AE6-4A6B-81CE-1BF2AF50AECC}">
      <dsp:nvSpPr>
        <dsp:cNvPr id="0" name=""/>
        <dsp:cNvSpPr/>
      </dsp:nvSpPr>
      <dsp:spPr>
        <a:xfrm>
          <a:off x="723257" y="1172702"/>
          <a:ext cx="9135493" cy="98650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dirty="0"/>
            <a:t>Named staff member for the student to link with</a:t>
          </a:r>
        </a:p>
      </dsp:txBody>
      <dsp:txXfrm>
        <a:off x="752151" y="1201596"/>
        <a:ext cx="7987622" cy="928712"/>
      </dsp:txXfrm>
    </dsp:sp>
    <dsp:sp modelId="{AF7F2998-8E71-441D-AD25-7131A4606E0A}">
      <dsp:nvSpPr>
        <dsp:cNvPr id="0" name=""/>
        <dsp:cNvSpPr/>
      </dsp:nvSpPr>
      <dsp:spPr>
        <a:xfrm>
          <a:off x="0" y="30540"/>
          <a:ext cx="9135493" cy="986500"/>
        </a:xfrm>
        <a:prstGeom prst="roundRect">
          <a:avLst>
            <a:gd name="adj" fmla="val 10000"/>
          </a:avLst>
        </a:prstGeom>
        <a:solidFill>
          <a:schemeClr val="accent5">
            <a:hueOff val="-2252848"/>
            <a:satOff val="-5806"/>
            <a:lumOff val="-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Early identification</a:t>
          </a:r>
        </a:p>
      </dsp:txBody>
      <dsp:txXfrm>
        <a:off x="28894" y="59434"/>
        <a:ext cx="7671382" cy="928712"/>
      </dsp:txXfrm>
    </dsp:sp>
    <dsp:sp modelId="{7B0D858D-BF14-4631-8151-1B264E862095}">
      <dsp:nvSpPr>
        <dsp:cNvPr id="0" name=""/>
        <dsp:cNvSpPr/>
      </dsp:nvSpPr>
      <dsp:spPr>
        <a:xfrm>
          <a:off x="2205856" y="3468266"/>
          <a:ext cx="9135493" cy="986500"/>
        </a:xfrm>
        <a:prstGeom prst="roundRect">
          <a:avLst>
            <a:gd name="adj" fmla="val 10000"/>
          </a:avLst>
        </a:prstGeom>
        <a:solidFill>
          <a:schemeClr val="accent5">
            <a:hueOff val="-4505695"/>
            <a:satOff val="-11613"/>
            <a:lumOff val="-78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Communication between education providers</a:t>
          </a:r>
        </a:p>
      </dsp:txBody>
      <dsp:txXfrm>
        <a:off x="2234750" y="3497160"/>
        <a:ext cx="7682801" cy="928712"/>
      </dsp:txXfrm>
    </dsp:sp>
    <dsp:sp modelId="{3F65335F-F016-4B96-A10C-0C4C67CDDF4E}">
      <dsp:nvSpPr>
        <dsp:cNvPr id="0" name=""/>
        <dsp:cNvSpPr/>
      </dsp:nvSpPr>
      <dsp:spPr>
        <a:xfrm>
          <a:off x="1509000" y="2268058"/>
          <a:ext cx="9135493" cy="986500"/>
        </a:xfrm>
        <a:prstGeom prst="roundRect">
          <a:avLst>
            <a:gd name="adj" fmla="val 10000"/>
          </a:avLst>
        </a:prstGeom>
        <a:solidFill>
          <a:schemeClr val="accent5">
            <a:hueOff val="-6758543"/>
            <a:satOff val="-17419"/>
            <a:lumOff val="-1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Having an agreed plan with the student and their family</a:t>
          </a:r>
        </a:p>
      </dsp:txBody>
      <dsp:txXfrm>
        <a:off x="1537894" y="2296952"/>
        <a:ext cx="7671382" cy="928712"/>
      </dsp:txXfrm>
    </dsp:sp>
    <dsp:sp modelId="{50F5FAA0-7881-420C-AB25-98175C597EA1}">
      <dsp:nvSpPr>
        <dsp:cNvPr id="0" name=""/>
        <dsp:cNvSpPr/>
      </dsp:nvSpPr>
      <dsp:spPr>
        <a:xfrm>
          <a:off x="8494268" y="755569"/>
          <a:ext cx="641225" cy="641225"/>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GB" sz="3000" kern="1200"/>
        </a:p>
      </dsp:txBody>
      <dsp:txXfrm>
        <a:off x="8638544" y="755569"/>
        <a:ext cx="352673" cy="482522"/>
      </dsp:txXfrm>
    </dsp:sp>
    <dsp:sp modelId="{52E138F2-6AF4-4AE0-B34B-F60927BA7823}">
      <dsp:nvSpPr>
        <dsp:cNvPr id="0" name=""/>
        <dsp:cNvSpPr/>
      </dsp:nvSpPr>
      <dsp:spPr>
        <a:xfrm>
          <a:off x="9259365" y="1921434"/>
          <a:ext cx="641225" cy="641225"/>
        </a:xfrm>
        <a:prstGeom prst="downArrow">
          <a:avLst>
            <a:gd name="adj1" fmla="val 55000"/>
            <a:gd name="adj2" fmla="val 45000"/>
          </a:avLst>
        </a:prstGeom>
        <a:solidFill>
          <a:schemeClr val="accent5">
            <a:tint val="40000"/>
            <a:alpha val="90000"/>
            <a:hueOff val="-3369881"/>
            <a:satOff val="-11416"/>
            <a:lumOff val="-1464"/>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GB" sz="3000" kern="1200"/>
        </a:p>
      </dsp:txBody>
      <dsp:txXfrm>
        <a:off x="9403641" y="1921434"/>
        <a:ext cx="352673" cy="482522"/>
      </dsp:txXfrm>
    </dsp:sp>
    <dsp:sp modelId="{B7BA8F0B-8FCE-4D15-B3AC-7A3898A5B3ED}">
      <dsp:nvSpPr>
        <dsp:cNvPr id="0" name=""/>
        <dsp:cNvSpPr/>
      </dsp:nvSpPr>
      <dsp:spPr>
        <a:xfrm>
          <a:off x="10013043" y="3087298"/>
          <a:ext cx="641225" cy="641225"/>
        </a:xfrm>
        <a:prstGeom prst="downArrow">
          <a:avLst>
            <a:gd name="adj1" fmla="val 55000"/>
            <a:gd name="adj2" fmla="val 45000"/>
          </a:avLst>
        </a:prstGeom>
        <a:solidFill>
          <a:schemeClr val="accent5">
            <a:tint val="40000"/>
            <a:alpha val="90000"/>
            <a:hueOff val="-6739762"/>
            <a:satOff val="-22832"/>
            <a:lumOff val="-2928"/>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GB" sz="3000" kern="1200"/>
        </a:p>
      </dsp:txBody>
      <dsp:txXfrm>
        <a:off x="10157319" y="3087298"/>
        <a:ext cx="352673" cy="48252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8" name="Shape 108"/>
          <p:cNvSpPr>
            <a:spLocks noGrp="1" noRot="1" noChangeAspect="1"/>
          </p:cNvSpPr>
          <p:nvPr>
            <p:ph type="sldImg"/>
          </p:nvPr>
        </p:nvSpPr>
        <p:spPr>
          <a:xfrm>
            <a:off x="1143000" y="685800"/>
            <a:ext cx="4572000" cy="3429000"/>
          </a:xfrm>
          <a:prstGeom prst="rect">
            <a:avLst/>
          </a:prstGeom>
        </p:spPr>
        <p:txBody>
          <a:bodyPr/>
          <a:lstStyle/>
          <a:p>
            <a:endParaRPr/>
          </a:p>
        </p:txBody>
      </p:sp>
      <p:sp>
        <p:nvSpPr>
          <p:cNvPr id="109" name="Shape 10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77674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aseline="0" dirty="0"/>
          </a:p>
        </p:txBody>
      </p:sp>
    </p:spTree>
    <p:extLst>
      <p:ext uri="{BB962C8B-B14F-4D97-AF65-F5344CB8AC3E}">
        <p14:creationId xmlns:p14="http://schemas.microsoft.com/office/powerpoint/2010/main" val="2995122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32657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70941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C858DB-3613-48E7-908C-C79C06E91DE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280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39775"/>
            <a:ext cx="6584950" cy="3703638"/>
          </a:xfrm>
        </p:spPr>
      </p:sp>
      <p:sp>
        <p:nvSpPr>
          <p:cNvPr id="3" name="Notes Placeholder 2"/>
          <p:cNvSpPr>
            <a:spLocks noGrp="1"/>
          </p:cNvSpPr>
          <p:nvPr>
            <p:ph type="body" idx="1"/>
          </p:nvPr>
        </p:nvSpPr>
        <p:spPr/>
        <p:txBody>
          <a:bodyPr/>
          <a:lstStyle/>
          <a:p>
            <a:pPr marL="171450" indent="-171450">
              <a:buFontTx/>
              <a:buChar char="-"/>
            </a:pPr>
            <a:endParaRPr lang="en-GB" dirty="0"/>
          </a:p>
        </p:txBody>
      </p:sp>
    </p:spTree>
    <p:extLst>
      <p:ext uri="{BB962C8B-B14F-4D97-AF65-F5344CB8AC3E}">
        <p14:creationId xmlns:p14="http://schemas.microsoft.com/office/powerpoint/2010/main" val="2800033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C858DB-3613-48E7-908C-C79C06E91DE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7415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00855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C858DB-3613-48E7-908C-C79C06E91DE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9399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C858DB-3613-48E7-908C-C79C06E91DE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3994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34613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13137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6335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C858DB-3613-48E7-908C-C79C06E91DE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5412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C858DB-3613-48E7-908C-C79C06E91DE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8315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3197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9088" y="0"/>
            <a:ext cx="6096000" cy="3429000"/>
          </a:xfrm>
        </p:spPr>
      </p:sp>
      <p:sp>
        <p:nvSpPr>
          <p:cNvPr id="3" name="Notes Placeholder 2"/>
          <p:cNvSpPr>
            <a:spLocks noGrp="1"/>
          </p:cNvSpPr>
          <p:nvPr>
            <p:ph type="body" idx="1"/>
          </p:nvPr>
        </p:nvSpPr>
        <p:spPr>
          <a:xfrm>
            <a:off x="-1518833" y="3510366"/>
            <a:ext cx="10709328" cy="4947834"/>
          </a:xfrm>
        </p:spPr>
        <p:txBody>
          <a:bodyPr/>
          <a:lstStyle/>
          <a:p>
            <a:endParaRPr lang="en-GB" b="1" dirty="0"/>
          </a:p>
        </p:txBody>
      </p:sp>
    </p:spTree>
    <p:extLst>
      <p:ext uri="{BB962C8B-B14F-4D97-AF65-F5344CB8AC3E}">
        <p14:creationId xmlns:p14="http://schemas.microsoft.com/office/powerpoint/2010/main" val="1953157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1309606" y="507570"/>
            <a:ext cx="9236989" cy="4114800"/>
          </a:xfrm>
        </p:spPr>
        <p:txBody>
          <a:bodyPr/>
          <a:lstStyle/>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0879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rPr lang="en-US"/>
              <a:t>Click to edit Master title style</a:t>
            </a:r>
            <a:endParaRPr/>
          </a:p>
        </p:txBody>
      </p:sp>
      <p:sp>
        <p:nvSpPr>
          <p:cNvPr id="12" name="Body Level One…"/>
          <p:cNvSpPr txBox="1">
            <a:spLocks noGrp="1"/>
          </p:cNvSpPr>
          <p:nvPr>
            <p:ph type="body" sz="quarter" idx="1"/>
          </p:nvPr>
        </p:nvSpPr>
        <p:spPr>
          <a:xfrm>
            <a:off x="1524000" y="3602037"/>
            <a:ext cx="9144000" cy="1655765"/>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19CDA1E-DAA7-4AFE-8BC5-0CBCE2065CFA}"/>
              </a:ext>
            </a:extLst>
          </p:cNvPr>
          <p:cNvSpPr>
            <a:spLocks noGrp="1"/>
          </p:cNvSpPr>
          <p:nvPr>
            <p:ph type="pic" sz="quarter" idx="10"/>
          </p:nvPr>
        </p:nvSpPr>
        <p:spPr>
          <a:xfrm>
            <a:off x="5732323" y="-1458460"/>
            <a:ext cx="7471593" cy="7543574"/>
          </a:xfrm>
          <a:prstGeom prst="ellipse">
            <a:avLst/>
          </a:prstGeom>
        </p:spPr>
        <p:txBody>
          <a:bodyPr/>
          <a:lstStyle/>
          <a:p>
            <a:endParaRPr lang="en-US"/>
          </a:p>
        </p:txBody>
      </p:sp>
    </p:spTree>
    <p:extLst>
      <p:ext uri="{BB962C8B-B14F-4D97-AF65-F5344CB8AC3E}">
        <p14:creationId xmlns:p14="http://schemas.microsoft.com/office/powerpoint/2010/main" val="1860680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Blank with title">
    <p:bg>
      <p:bgPr>
        <a:solidFill>
          <a:schemeClr val="bg1"/>
        </a:solid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5382746B-DD9A-7E45-8AA4-6881844B9A13}"/>
              </a:ext>
            </a:extLst>
          </p:cNvPr>
          <p:cNvSpPr>
            <a:spLocks noGrp="1"/>
          </p:cNvSpPr>
          <p:nvPr>
            <p:ph type="body" sz="quarter" idx="10" hasCustomPrompt="1"/>
          </p:nvPr>
        </p:nvSpPr>
        <p:spPr>
          <a:xfrm>
            <a:off x="593196" y="584729"/>
            <a:ext cx="10312400" cy="998537"/>
          </a:xfrm>
        </p:spPr>
        <p:txBody>
          <a:bodyPr>
            <a:normAutofit/>
          </a:bodyPr>
          <a:lstStyle>
            <a:lvl1pPr marL="0" indent="0">
              <a:buNone/>
              <a:defRPr sz="4000" b="1" i="0">
                <a:solidFill>
                  <a:srgbClr val="1D2A5A"/>
                </a:solidFill>
                <a:latin typeface="Arial" panose="020B0604020202020204" pitchFamily="34" charset="0"/>
                <a:cs typeface="Arial" panose="020B0604020202020204" pitchFamily="34" charset="0"/>
              </a:defRPr>
            </a:lvl1pPr>
          </a:lstStyle>
          <a:p>
            <a:pPr lvl="0"/>
            <a:r>
              <a:rPr lang="en-US"/>
              <a:t>Main title goes here</a:t>
            </a:r>
          </a:p>
        </p:txBody>
      </p:sp>
    </p:spTree>
    <p:extLst>
      <p:ext uri="{BB962C8B-B14F-4D97-AF65-F5344CB8AC3E}">
        <p14:creationId xmlns:p14="http://schemas.microsoft.com/office/powerpoint/2010/main" val="1155120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38" name="Title Text"/>
          <p:cNvSpPr txBox="1">
            <a:spLocks noGrp="1"/>
          </p:cNvSpPr>
          <p:nvPr>
            <p:ph type="title"/>
          </p:nvPr>
        </p:nvSpPr>
        <p:spPr>
          <a:xfrm>
            <a:off x="839787" y="365125"/>
            <a:ext cx="10515601" cy="1325563"/>
          </a:xfrm>
          <a:prstGeom prst="rect">
            <a:avLst/>
          </a:prstGeom>
        </p:spPr>
        <p:txBody>
          <a:bodyPr/>
          <a:lstStyle/>
          <a:p>
            <a:r>
              <a:rPr lang="en-US"/>
              <a:t>Click to edit Master title style</a:t>
            </a:r>
            <a:endParaRPr/>
          </a:p>
        </p:txBody>
      </p:sp>
      <p:sp>
        <p:nvSpPr>
          <p:cNvPr id="39" name="Body Level One…"/>
          <p:cNvSpPr txBox="1">
            <a:spLocks noGrp="1"/>
          </p:cNvSpPr>
          <p:nvPr>
            <p:ph type="body" sz="quarter" idx="1"/>
          </p:nvPr>
        </p:nvSpPr>
        <p:spPr>
          <a:xfrm>
            <a:off x="839787" y="1681163"/>
            <a:ext cx="5157790" cy="823915"/>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0" name="Text Placeholder 4"/>
          <p:cNvSpPr>
            <a:spLocks noGrp="1"/>
          </p:cNvSpPr>
          <p:nvPr>
            <p:ph type="body" sz="quarter" idx="13"/>
          </p:nvPr>
        </p:nvSpPr>
        <p:spPr>
          <a:xfrm>
            <a:off x="6172200" y="1681163"/>
            <a:ext cx="5183188" cy="823914"/>
          </a:xfrm>
          <a:prstGeom prst="rect">
            <a:avLst/>
          </a:prstGeom>
        </p:spPr>
        <p:txBody>
          <a:bodyPr anchor="b"/>
          <a:lstStyle/>
          <a:p>
            <a:pPr lvl="0"/>
            <a:r>
              <a:rPr lang="en-US"/>
              <a:t>Click to edit Master text styles</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rPr lang="en-US"/>
              <a:t>Click to edit Master title style</a:t>
            </a:r>
            <a:endParaRP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63"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rPr lang="en-US"/>
              <a:t>Click to edit Master title style</a:t>
            </a:r>
            <a:endParaRPr/>
          </a:p>
        </p:txBody>
      </p:sp>
      <p:sp>
        <p:nvSpPr>
          <p:cNvPr id="64" name="Body Level One…"/>
          <p:cNvSpPr txBox="1">
            <a:spLocks noGrp="1"/>
          </p:cNvSpPr>
          <p:nvPr>
            <p:ph type="body" sz="half" idx="1"/>
          </p:nvPr>
        </p:nvSpPr>
        <p:spPr>
          <a:xfrm>
            <a:off x="5183187" y="987425"/>
            <a:ext cx="6172203"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5" name="Text Placeholder 3"/>
          <p:cNvSpPr>
            <a:spLocks noGrp="1"/>
          </p:cNvSpPr>
          <p:nvPr>
            <p:ph type="body" sz="quarter" idx="13"/>
          </p:nvPr>
        </p:nvSpPr>
        <p:spPr>
          <a:xfrm>
            <a:off x="839787" y="2057400"/>
            <a:ext cx="3932238" cy="3811588"/>
          </a:xfrm>
          <a:prstGeom prst="rect">
            <a:avLst/>
          </a:prstGeom>
        </p:spPr>
        <p:txBody>
          <a:bodyPr/>
          <a:lstStyle/>
          <a:p>
            <a:pPr lvl="0"/>
            <a:r>
              <a:rPr lang="en-US"/>
              <a:t>Click to edit Master text styles</a:t>
            </a:r>
          </a:p>
        </p:txBody>
      </p:sp>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73"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rPr lang="en-US"/>
              <a:t>Click to edit Master title style</a:t>
            </a:r>
            <a:endParaRPr/>
          </a:p>
        </p:txBody>
      </p:sp>
      <p:sp>
        <p:nvSpPr>
          <p:cNvPr id="74" name="Picture Placeholder 2"/>
          <p:cNvSpPr>
            <a:spLocks noGrp="1"/>
          </p:cNvSpPr>
          <p:nvPr>
            <p:ph type="pic" sz="half" idx="13"/>
          </p:nvPr>
        </p:nvSpPr>
        <p:spPr>
          <a:xfrm>
            <a:off x="5183187" y="987425"/>
            <a:ext cx="6172203" cy="4873625"/>
          </a:xfrm>
          <a:prstGeom prst="rect">
            <a:avLst/>
          </a:prstGeom>
        </p:spPr>
        <p:txBody>
          <a:bodyPr lIns="91439" tIns="45719" rIns="91439" bIns="45719">
            <a:noAutofit/>
          </a:bodyPr>
          <a:lstStyle/>
          <a:p>
            <a:r>
              <a:rPr lang="en-US"/>
              <a:t>Click icon to add picture</a:t>
            </a:r>
            <a:endParaRPr/>
          </a:p>
        </p:txBody>
      </p:sp>
      <p:sp>
        <p:nvSpPr>
          <p:cNvPr id="75" name="Body Level One…"/>
          <p:cNvSpPr txBox="1">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83" name="Title Text"/>
          <p:cNvSpPr txBox="1">
            <a:spLocks noGrp="1"/>
          </p:cNvSpPr>
          <p:nvPr>
            <p:ph type="title"/>
          </p:nvPr>
        </p:nvSpPr>
        <p:spPr>
          <a:prstGeom prst="rect">
            <a:avLst/>
          </a:prstGeom>
        </p:spPr>
        <p:txBody>
          <a:bodyPr/>
          <a:lstStyle/>
          <a:p>
            <a:r>
              <a:rPr lang="en-US"/>
              <a:t>Click to edit Master title style</a:t>
            </a:r>
            <a:endParaRPr/>
          </a:p>
        </p:txBody>
      </p:sp>
      <p:sp>
        <p:nvSpPr>
          <p:cNvPr id="84" name="Body Level One…"/>
          <p:cNvSpPr txBox="1">
            <a:spLocks noGrp="1"/>
          </p:cNvSpPr>
          <p:nvPr>
            <p:ph type="body" idx="1"/>
          </p:nvPr>
        </p:nvSpPr>
        <p:spPr>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92" name="Title Text"/>
          <p:cNvSpPr txBox="1">
            <a:spLocks noGrp="1"/>
          </p:cNvSpPr>
          <p:nvPr>
            <p:ph type="title"/>
          </p:nvPr>
        </p:nvSpPr>
        <p:spPr>
          <a:xfrm>
            <a:off x="8724900" y="365125"/>
            <a:ext cx="2628900" cy="5811838"/>
          </a:xfrm>
          <a:prstGeom prst="rect">
            <a:avLst/>
          </a:prstGeom>
        </p:spPr>
        <p:txBody>
          <a:bodyPr/>
          <a:lstStyle/>
          <a:p>
            <a:r>
              <a:rPr lang="en-US"/>
              <a:t>Click to edit Master title style</a:t>
            </a:r>
            <a:endParaRPr/>
          </a:p>
        </p:txBody>
      </p:sp>
      <p:sp>
        <p:nvSpPr>
          <p:cNvPr id="93" name="Body Level One…"/>
          <p:cNvSpPr txBox="1">
            <a:spLocks noGrp="1"/>
          </p:cNvSpPr>
          <p:nvPr>
            <p:ph type="body" idx="1"/>
          </p:nvPr>
        </p:nvSpPr>
        <p:spPr>
          <a:xfrm>
            <a:off x="838200" y="365125"/>
            <a:ext cx="7734300" cy="58118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C3670-DEB5-C7ED-7052-9685B7834C4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2198984-520C-906C-33A4-56B6552F4BC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8CC8D2C-CDE4-F54D-72BE-2BBCD969249B}"/>
              </a:ext>
            </a:extLst>
          </p:cNvPr>
          <p:cNvSpPr>
            <a:spLocks noGrp="1"/>
          </p:cNvSpPr>
          <p:nvPr>
            <p:ph type="dt" sz="half" idx="10"/>
          </p:nvPr>
        </p:nvSpPr>
        <p:spPr/>
        <p:txBody>
          <a:bodyPr/>
          <a:lstStyle/>
          <a:p>
            <a:fld id="{9E0034DB-C5F6-6C4B-A70E-D674546891B2}" type="datetimeFigureOut">
              <a:rPr lang="en-US" smtClean="0"/>
              <a:t>5/29/2024</a:t>
            </a:fld>
            <a:endParaRPr lang="en-US"/>
          </a:p>
        </p:txBody>
      </p:sp>
      <p:sp>
        <p:nvSpPr>
          <p:cNvPr id="5" name="Footer Placeholder 4">
            <a:extLst>
              <a:ext uri="{FF2B5EF4-FFF2-40B4-BE49-F238E27FC236}">
                <a16:creationId xmlns:a16="http://schemas.microsoft.com/office/drawing/2014/main" id="{B33B1B57-7EF2-D523-F867-4FC09EDDC3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5D0D9F-9B8C-D4BC-1BD9-2247D1B08429}"/>
              </a:ext>
            </a:extLst>
          </p:cNvPr>
          <p:cNvSpPr>
            <a:spLocks noGrp="1"/>
          </p:cNvSpPr>
          <p:nvPr>
            <p:ph type="sldNum" sz="quarter" idx="12"/>
          </p:nvPr>
        </p:nvSpPr>
        <p:spPr/>
        <p:txBody>
          <a:bodyPr/>
          <a:lstStyle/>
          <a:p>
            <a:fld id="{EDFBE208-E69A-BE4A-9A64-71D61F2BA612}" type="slidenum">
              <a:rPr lang="en-US" smtClean="0"/>
              <a:t>‹#›</a:t>
            </a:fld>
            <a:endParaRPr lang="en-US"/>
          </a:p>
        </p:txBody>
      </p:sp>
    </p:spTree>
    <p:extLst>
      <p:ext uri="{BB962C8B-B14F-4D97-AF65-F5344CB8AC3E}">
        <p14:creationId xmlns:p14="http://schemas.microsoft.com/office/powerpoint/2010/main" val="1609825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81" y="6414762"/>
            <a:ext cx="258620" cy="248301"/>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spd="med"/>
  <p:txStyles>
    <p:titleStyle>
      <a:lvl1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1pPr>
      <a:lvl2pPr marL="723900" marR="0" indent="-2667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2pPr>
      <a:lvl3pPr marL="1234438" marR="0" indent="-320038"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3pPr>
      <a:lvl4pPr marL="17272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4pPr>
      <a:lvl5pPr marL="21844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5pPr>
      <a:lvl6pPr marL="26416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988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560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40132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s://padlet.com/PSC_Training/thematic-toolkit-padlet-young-carers-9qp5bjetm6g1tfu7" TargetMode="Externa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svg"/><Relationship Id="rId10" Type="http://schemas.openxmlformats.org/officeDocument/2006/relationships/image" Target="../media/image16.png"/><Relationship Id="rId4" Type="http://schemas.openxmlformats.org/officeDocument/2006/relationships/image" Target="../media/image24.png"/><Relationship Id="rId9" Type="http://schemas.openxmlformats.org/officeDocument/2006/relationships/image" Target="../media/image29.jpeg"/></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6.png"/><Relationship Id="rId7" Type="http://schemas.openxmlformats.org/officeDocument/2006/relationships/diagramColors" Target="../diagrams/colors3.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2.png"/><Relationship Id="rId7" Type="http://schemas.openxmlformats.org/officeDocument/2006/relationships/diagramColors" Target="../diagrams/colors4.xm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hyperlink" Target="https://www.youngcarersmatternorfolk.org/about-us/young-carers-videos/" TargetMode="Externa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8" Type="http://schemas.openxmlformats.org/officeDocument/2006/relationships/hyperlink" Target="https://www.schools.norfolk.gov.uk/article/29894/Young-carers" TargetMode="External"/><Relationship Id="rId13" Type="http://schemas.openxmlformats.org/officeDocument/2006/relationships/hyperlink" Target="https://www.youngcarersmatternorfolk.org/wp-content/uploads/2022/11/Supporting-young-carers-in-Norfolk-A-toolkit-for-professionals-Digital.pdf" TargetMode="External"/><Relationship Id="rId3" Type="http://schemas.openxmlformats.org/officeDocument/2006/relationships/image" Target="../media/image36.emf"/><Relationship Id="rId7" Type="http://schemas.openxmlformats.org/officeDocument/2006/relationships/hyperlink" Target="https://www.caringtogether.org/professionals/schools-colleges-universities/" TargetMode="External"/><Relationship Id="rId12" Type="http://schemas.openxmlformats.org/officeDocument/2006/relationships/hyperlink" Target="https://www.norfolk.gov.uk/care-support-and-health/get-help-with-looking-after-someone/young-carers"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hyperlink" Target="https://carersmatternorfolk.org.uk/our-work/support-for-carers/young-carers-and-family-support/" TargetMode="External"/><Relationship Id="rId5" Type="http://schemas.openxmlformats.org/officeDocument/2006/relationships/image" Target="../media/image4.jpeg"/><Relationship Id="rId10" Type="http://schemas.openxmlformats.org/officeDocument/2006/relationships/image" Target="../media/image37.jpeg"/><Relationship Id="rId4" Type="http://schemas.openxmlformats.org/officeDocument/2006/relationships/image" Target="../media/image3.png"/><Relationship Id="rId9" Type="http://schemas.openxmlformats.org/officeDocument/2006/relationships/hyperlink" Target="https://youngcarersinschools.com/ycis-guid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hyperlink" Target="mailto:Philip.beck@norfolk.gov.uk"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mailto:charlotte.mason@norfolk.gov.uk" TargetMode="External"/><Relationship Id="rId5" Type="http://schemas.openxmlformats.org/officeDocument/2006/relationships/image" Target="../media/image4.jpe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https://www.youngcarersmatternorfolk.org/about-us/young-carers-videos/" TargetMode="Externa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6.pn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and person with a kite">
            <a:extLst>
              <a:ext uri="{FF2B5EF4-FFF2-40B4-BE49-F238E27FC236}">
                <a16:creationId xmlns:a16="http://schemas.microsoft.com/office/drawing/2014/main" id="{C9E27CBD-3783-3AC4-8554-092A050DEBE6}"/>
              </a:ext>
            </a:extLst>
          </p:cNvPr>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281D59"/>
          </a:solidFill>
        </p:spPr>
      </p:pic>
      <p:sp>
        <p:nvSpPr>
          <p:cNvPr id="8" name="Title of presentation…">
            <a:extLst>
              <a:ext uri="{FF2B5EF4-FFF2-40B4-BE49-F238E27FC236}">
                <a16:creationId xmlns:a16="http://schemas.microsoft.com/office/drawing/2014/main" id="{306D5477-B6F9-8469-3592-7626E21EF6C3}"/>
              </a:ext>
            </a:extLst>
          </p:cNvPr>
          <p:cNvSpPr txBox="1">
            <a:spLocks noGrp="1"/>
          </p:cNvSpPr>
          <p:nvPr>
            <p:ph type="title" idx="4294967295"/>
          </p:nvPr>
        </p:nvSpPr>
        <p:spPr>
          <a:xfrm>
            <a:off x="701987" y="1200177"/>
            <a:ext cx="4956941" cy="3216261"/>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8" tIns="45718" rIns="45718" bIns="45718" numCol="1" spcCol="0" rtlCol="0" fromWordArt="0" anchor="t" anchorCtr="0" forceAA="0" compatLnSpc="1">
            <a:prstTxWarp prst="textNoShape">
              <a:avLst/>
            </a:prstTxWarp>
            <a:spAutoFit/>
          </a:bodyPr>
          <a:lstStyle/>
          <a:p>
            <a:pPr marL="0" marR="0" lvl="0" indent="0" algn="l" defTabSz="914400" rtl="0" eaLnBrk="1" fontAlgn="auto" latinLnBrk="0" hangingPunct="0">
              <a:lnSpc>
                <a:spcPct val="100000"/>
              </a:lnSpc>
              <a:spcBef>
                <a:spcPts val="0"/>
              </a:spcBef>
              <a:spcAft>
                <a:spcPts val="0"/>
              </a:spcAft>
              <a:buClrTx/>
              <a:buSzTx/>
              <a:buFontTx/>
              <a:buNone/>
              <a:tabLst/>
              <a:defRPr sz="4900" b="1">
                <a:solidFill>
                  <a:srgbClr val="FFFFFF"/>
                </a:solidFill>
              </a:defRPr>
            </a:pPr>
            <a:r>
              <a:rPr kumimoji="0" lang="en-GB" sz="4900" b="1" i="0" u="none" strike="noStrike" kern="0" cap="none" spc="0" normalizeH="0" baseline="0" noProof="0" dirty="0">
                <a:ln>
                  <a:noFill/>
                </a:ln>
                <a:solidFill>
                  <a:srgbClr val="FFFFFF"/>
                </a:solidFill>
                <a:effectLst/>
                <a:uLnTx/>
                <a:uFillTx/>
                <a:latin typeface="+mj-lt"/>
                <a:ea typeface="+mj-ea"/>
                <a:cs typeface="+mj-cs"/>
                <a:sym typeface="Calibri"/>
              </a:rPr>
              <a:t>Supporting young carers to flourish in education</a:t>
            </a:r>
          </a:p>
          <a:p>
            <a:pPr marL="0" marR="0" lvl="0" indent="0" algn="l" defTabSz="914400" rtl="0" eaLnBrk="1" fontAlgn="auto" latinLnBrk="0" hangingPunct="0">
              <a:lnSpc>
                <a:spcPct val="100000"/>
              </a:lnSpc>
              <a:spcBef>
                <a:spcPts val="0"/>
              </a:spcBef>
              <a:spcAft>
                <a:spcPts val="0"/>
              </a:spcAft>
              <a:buClrTx/>
              <a:buSzTx/>
              <a:buFontTx/>
              <a:buNone/>
              <a:tabLst/>
              <a:defRPr sz="4900" b="1">
                <a:solidFill>
                  <a:srgbClr val="FFFFFF"/>
                </a:solidFill>
              </a:defRPr>
            </a:pPr>
            <a:endParaRPr kumimoji="0" lang="en-GB" sz="2800" b="1" i="0" u="none" strike="noStrike" kern="0" cap="none" spc="0" normalizeH="0" baseline="0" noProof="0" dirty="0">
              <a:ln>
                <a:noFill/>
              </a:ln>
              <a:solidFill>
                <a:srgbClr val="FFFFFF"/>
              </a:solidFill>
              <a:effectLst/>
              <a:uLnTx/>
              <a:uFillTx/>
              <a:latin typeface="+mj-lt"/>
              <a:ea typeface="+mj-ea"/>
              <a:cs typeface="+mj-cs"/>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sz="4900" b="1">
                <a:solidFill>
                  <a:srgbClr val="FFFFFF"/>
                </a:solidFill>
              </a:defRPr>
            </a:pPr>
            <a:r>
              <a:rPr kumimoji="0" lang="en-GB" sz="2800" b="1" i="0" u="none" strike="noStrike" kern="0" cap="none" spc="0" normalizeH="0" baseline="0" noProof="0" dirty="0">
                <a:ln>
                  <a:noFill/>
                </a:ln>
                <a:solidFill>
                  <a:srgbClr val="FFFFFF"/>
                </a:solidFill>
                <a:effectLst/>
                <a:uLnTx/>
                <a:uFillTx/>
                <a:latin typeface="+mj-lt"/>
                <a:ea typeface="+mj-ea"/>
                <a:cs typeface="+mj-cs"/>
                <a:sym typeface="Calibri"/>
              </a:rPr>
              <a:t>Weds 22 May 2024</a:t>
            </a:r>
          </a:p>
        </p:txBody>
      </p:sp>
      <p:pic>
        <p:nvPicPr>
          <p:cNvPr id="9" name="Flourish Logo.png">
            <a:extLst>
              <a:ext uri="{FF2B5EF4-FFF2-40B4-BE49-F238E27FC236}">
                <a16:creationId xmlns:a16="http://schemas.microsoft.com/office/drawing/2014/main" id="{31E96750-1DCB-C24E-BB4A-832B15BCC45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409008" y="5635312"/>
            <a:ext cx="1265921" cy="850647"/>
          </a:xfrm>
          <a:prstGeom prst="rect">
            <a:avLst/>
          </a:prstGeom>
          <a:ln w="12700">
            <a:miter lim="400000"/>
          </a:ln>
        </p:spPr>
      </p:pic>
    </p:spTree>
    <p:extLst>
      <p:ext uri="{BB962C8B-B14F-4D97-AF65-F5344CB8AC3E}">
        <p14:creationId xmlns:p14="http://schemas.microsoft.com/office/powerpoint/2010/main" val="323436558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FF2ED-0212-1AED-027A-1CF35B2151B0}"/>
              </a:ext>
            </a:extLst>
          </p:cNvPr>
          <p:cNvSpPr>
            <a:spLocks noGrp="1"/>
          </p:cNvSpPr>
          <p:nvPr>
            <p:ph type="title"/>
          </p:nvPr>
        </p:nvSpPr>
        <p:spPr/>
        <p:txBody>
          <a:bodyPr/>
          <a:lstStyle/>
          <a:p>
            <a:r>
              <a:rPr lang="en-GB" b="1" dirty="0">
                <a:solidFill>
                  <a:srgbClr val="1A304A"/>
                </a:solidFill>
                <a:latin typeface="Calibri"/>
                <a:ea typeface="+mn-ea"/>
                <a:cs typeface="Calibri"/>
              </a:rPr>
              <a:t>2. Sharing existing good practice</a:t>
            </a:r>
          </a:p>
        </p:txBody>
      </p:sp>
      <p:sp>
        <p:nvSpPr>
          <p:cNvPr id="3" name="Text Placeholder 2">
            <a:extLst>
              <a:ext uri="{FF2B5EF4-FFF2-40B4-BE49-F238E27FC236}">
                <a16:creationId xmlns:a16="http://schemas.microsoft.com/office/drawing/2014/main" id="{2A61C50E-9E9C-1028-65BE-A9C4460A34A2}"/>
              </a:ext>
            </a:extLst>
          </p:cNvPr>
          <p:cNvSpPr>
            <a:spLocks noGrp="1"/>
          </p:cNvSpPr>
          <p:nvPr>
            <p:ph type="body" sz="quarter" idx="1"/>
          </p:nvPr>
        </p:nvSpPr>
        <p:spPr>
          <a:xfrm>
            <a:off x="1642564" y="1005443"/>
            <a:ext cx="9549922" cy="2237162"/>
          </a:xfrm>
        </p:spPr>
        <p:txBody>
          <a:bodyPr>
            <a:normAutofit/>
          </a:bodyPr>
          <a:lstStyle/>
          <a:p>
            <a:r>
              <a:rPr lang="en-GB" sz="3200" dirty="0"/>
              <a:t>How do you enable and encourage young carers to flourish in their </a:t>
            </a:r>
            <a:r>
              <a:rPr lang="en-GB" sz="3200" i="1" dirty="0"/>
              <a:t>learning</a:t>
            </a:r>
            <a:r>
              <a:rPr lang="en-GB" sz="3200" dirty="0"/>
              <a:t>?</a:t>
            </a:r>
          </a:p>
        </p:txBody>
      </p:sp>
      <p:sp>
        <p:nvSpPr>
          <p:cNvPr id="7" name="Speech Bubble: Oval 6">
            <a:extLst>
              <a:ext uri="{FF2B5EF4-FFF2-40B4-BE49-F238E27FC236}">
                <a16:creationId xmlns:a16="http://schemas.microsoft.com/office/drawing/2014/main" id="{AA545B11-23E6-0DEB-D7B8-D020DDF9390C}"/>
              </a:ext>
              <a:ext uri="{C183D7F6-B498-43B3-948B-1728B52AA6E4}">
                <adec:decorative xmlns:adec="http://schemas.microsoft.com/office/drawing/2017/decorative" val="1"/>
              </a:ext>
            </a:extLst>
          </p:cNvPr>
          <p:cNvSpPr/>
          <p:nvPr/>
        </p:nvSpPr>
        <p:spPr>
          <a:xfrm>
            <a:off x="950871" y="2742441"/>
            <a:ext cx="605642" cy="427512"/>
          </a:xfrm>
          <a:prstGeom prst="wedgeEllipseCallou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pic>
        <p:nvPicPr>
          <p:cNvPr id="8" name="Flourish Logo.png">
            <a:extLst>
              <a:ext uri="{FF2B5EF4-FFF2-40B4-BE49-F238E27FC236}">
                <a16:creationId xmlns:a16="http://schemas.microsoft.com/office/drawing/2014/main" id="{BB02EF76-1A9D-D42C-B139-A363742C8FD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124200" y="208197"/>
            <a:ext cx="880900" cy="591264"/>
          </a:xfrm>
          <a:prstGeom prst="rect">
            <a:avLst/>
          </a:prstGeom>
          <a:ln w="12700">
            <a:miter lim="400000"/>
          </a:ln>
        </p:spPr>
      </p:pic>
    </p:spTree>
    <p:extLst>
      <p:ext uri="{BB962C8B-B14F-4D97-AF65-F5344CB8AC3E}">
        <p14:creationId xmlns:p14="http://schemas.microsoft.com/office/powerpoint/2010/main" val="286677048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772D0B-2BD6-6141-4DC2-7315F8208837}"/>
              </a:ext>
            </a:extLst>
          </p:cNvPr>
          <p:cNvSpPr>
            <a:spLocks noGrp="1"/>
          </p:cNvSpPr>
          <p:nvPr>
            <p:ph type="body" sz="quarter" idx="1"/>
          </p:nvPr>
        </p:nvSpPr>
        <p:spPr/>
        <p:txBody>
          <a:bodyPr/>
          <a:lstStyle/>
          <a:p>
            <a:endParaRPr lang="en-GB"/>
          </a:p>
        </p:txBody>
      </p:sp>
      <p:pic>
        <p:nvPicPr>
          <p:cNvPr id="6" name="Picture 5">
            <a:extLst>
              <a:ext uri="{FF2B5EF4-FFF2-40B4-BE49-F238E27FC236}">
                <a16:creationId xmlns:a16="http://schemas.microsoft.com/office/drawing/2014/main" id="{0F3BCA4D-CA83-0E57-8F7F-902F41ED627E}"/>
              </a:ext>
              <a:ext uri="{C183D7F6-B498-43B3-948B-1728B52AA6E4}">
                <adec:decorative xmlns:adec="http://schemas.microsoft.com/office/drawing/2017/decorative" val="1"/>
              </a:ext>
            </a:extLst>
          </p:cNvPr>
          <p:cNvPicPr>
            <a:picLocks noChangeAspect="1"/>
          </p:cNvPicPr>
          <p:nvPr/>
        </p:nvPicPr>
        <p:blipFill rotWithShape="1">
          <a:blip r:embed="rId3"/>
          <a:srcRect l="4257" t="61175" r="1639" b="12486"/>
          <a:stretch/>
        </p:blipFill>
        <p:spPr>
          <a:xfrm>
            <a:off x="78579" y="1057275"/>
            <a:ext cx="11994359" cy="2280745"/>
          </a:xfrm>
          <a:prstGeom prst="rect">
            <a:avLst/>
          </a:prstGeom>
        </p:spPr>
      </p:pic>
      <p:pic>
        <p:nvPicPr>
          <p:cNvPr id="8" name="Picture 7">
            <a:extLst>
              <a:ext uri="{FF2B5EF4-FFF2-40B4-BE49-F238E27FC236}">
                <a16:creationId xmlns:a16="http://schemas.microsoft.com/office/drawing/2014/main" id="{45A313C5-FE4D-7F1D-DA5F-3F2DD988DBFF}"/>
              </a:ext>
              <a:ext uri="{C183D7F6-B498-43B3-948B-1728B52AA6E4}">
                <adec:decorative xmlns:adec="http://schemas.microsoft.com/office/drawing/2017/decorative" val="1"/>
              </a:ext>
            </a:extLst>
          </p:cNvPr>
          <p:cNvPicPr>
            <a:picLocks noChangeAspect="1"/>
          </p:cNvPicPr>
          <p:nvPr/>
        </p:nvPicPr>
        <p:blipFill rotWithShape="1">
          <a:blip r:embed="rId4"/>
          <a:srcRect l="4142" t="19725" r="-862" b="22094"/>
          <a:stretch/>
        </p:blipFill>
        <p:spPr>
          <a:xfrm>
            <a:off x="64293" y="3300411"/>
            <a:ext cx="12191108" cy="3078957"/>
          </a:xfrm>
          <a:prstGeom prst="rect">
            <a:avLst/>
          </a:prstGeom>
        </p:spPr>
      </p:pic>
      <p:sp>
        <p:nvSpPr>
          <p:cNvPr id="10" name="TextBox 9">
            <a:extLst>
              <a:ext uri="{FF2B5EF4-FFF2-40B4-BE49-F238E27FC236}">
                <a16:creationId xmlns:a16="http://schemas.microsoft.com/office/drawing/2014/main" id="{14D1433D-0126-8BEE-61BA-235DF752BC53}"/>
              </a:ext>
            </a:extLst>
          </p:cNvPr>
          <p:cNvSpPr txBox="1"/>
          <p:nvPr/>
        </p:nvSpPr>
        <p:spPr>
          <a:xfrm>
            <a:off x="109538" y="6381512"/>
            <a:ext cx="609600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dirty="0">
                <a:hlinkClick r:id="rId5"/>
              </a:rPr>
              <a:t>Thematic Toolkit </a:t>
            </a:r>
            <a:r>
              <a:rPr lang="en-GB" dirty="0" err="1">
                <a:hlinkClick r:id="rId5"/>
              </a:rPr>
              <a:t>padlet</a:t>
            </a:r>
            <a:r>
              <a:rPr lang="en-GB" dirty="0">
                <a:hlinkClick r:id="rId5"/>
              </a:rPr>
              <a:t> - Young Carers</a:t>
            </a:r>
            <a:endParaRPr lang="en-GB" dirty="0"/>
          </a:p>
        </p:txBody>
      </p:sp>
      <p:pic>
        <p:nvPicPr>
          <p:cNvPr id="11" name="Flourish Logo.png">
            <a:extLst>
              <a:ext uri="{FF2B5EF4-FFF2-40B4-BE49-F238E27FC236}">
                <a16:creationId xmlns:a16="http://schemas.microsoft.com/office/drawing/2014/main" id="{40985358-43B8-1BEF-8351-0236A9A2E3C7}"/>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1186112" y="92869"/>
            <a:ext cx="880900" cy="591264"/>
          </a:xfrm>
          <a:prstGeom prst="rect">
            <a:avLst/>
          </a:prstGeom>
          <a:ln w="12700">
            <a:miter lim="400000"/>
          </a:ln>
        </p:spPr>
      </p:pic>
      <p:sp>
        <p:nvSpPr>
          <p:cNvPr id="5" name="Title 4">
            <a:extLst>
              <a:ext uri="{FF2B5EF4-FFF2-40B4-BE49-F238E27FC236}">
                <a16:creationId xmlns:a16="http://schemas.microsoft.com/office/drawing/2014/main" id="{38F7CE00-D028-BA36-5634-92AC4E859FA9}"/>
              </a:ext>
            </a:extLst>
          </p:cNvPr>
          <p:cNvSpPr txBox="1">
            <a:spLocks noGrp="1"/>
          </p:cNvSpPr>
          <p:nvPr>
            <p:ph type="title" idx="4294967295"/>
          </p:nvPr>
        </p:nvSpPr>
        <p:spPr>
          <a:xfrm>
            <a:off x="4193381" y="628651"/>
            <a:ext cx="5493543" cy="400105"/>
          </a:xfrm>
          <a:prstGeom prst="rect">
            <a:avLst/>
          </a:prstGeom>
          <a:noFill/>
          <a:ln w="12700" cap="flat">
            <a:noFill/>
            <a:prst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000000"/>
                </a:solidFill>
                <a:effectLst/>
                <a:uLnTx/>
                <a:uFillTx/>
                <a:latin typeface="+mj-lt"/>
                <a:ea typeface="+mj-ea"/>
                <a:cs typeface="+mj-cs"/>
                <a:sym typeface="Calibri"/>
              </a:rPr>
              <a:t>Young Carers Education Support Plan</a:t>
            </a:r>
          </a:p>
        </p:txBody>
      </p:sp>
    </p:spTree>
    <p:extLst>
      <p:ext uri="{BB962C8B-B14F-4D97-AF65-F5344CB8AC3E}">
        <p14:creationId xmlns:p14="http://schemas.microsoft.com/office/powerpoint/2010/main" val="343029307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47DB2-D40B-5418-FBE8-96ADBBAE8B75}"/>
              </a:ext>
            </a:extLst>
          </p:cNvPr>
          <p:cNvSpPr>
            <a:spLocks noGrp="1"/>
          </p:cNvSpPr>
          <p:nvPr>
            <p:ph type="title"/>
          </p:nvPr>
        </p:nvSpPr>
        <p:spPr>
          <a:xfrm>
            <a:off x="151418" y="97997"/>
            <a:ext cx="10515601" cy="1325563"/>
          </a:xfrm>
        </p:spPr>
        <p:txBody>
          <a:bodyPr/>
          <a:lstStyle/>
          <a:p>
            <a:r>
              <a:rPr lang="en-GB" sz="4800" b="1" dirty="0">
                <a:solidFill>
                  <a:srgbClr val="1A304A"/>
                </a:solidFill>
                <a:latin typeface="Calibri"/>
                <a:ea typeface="+mn-ea"/>
                <a:cs typeface="Calibri"/>
                <a:sym typeface="Calibri"/>
              </a:rPr>
              <a:t>Collecting the voice of young </a:t>
            </a:r>
            <a:r>
              <a:rPr lang="en-GB" sz="4800" b="1" dirty="0">
                <a:solidFill>
                  <a:srgbClr val="1A304A"/>
                </a:solidFill>
                <a:latin typeface="Calibri"/>
                <a:ea typeface="+mn-ea"/>
                <a:cs typeface="Calibri"/>
              </a:rPr>
              <a:t>carers</a:t>
            </a:r>
          </a:p>
        </p:txBody>
      </p:sp>
      <p:sp>
        <p:nvSpPr>
          <p:cNvPr id="3" name="Text Placeholder 2">
            <a:extLst>
              <a:ext uri="{FF2B5EF4-FFF2-40B4-BE49-F238E27FC236}">
                <a16:creationId xmlns:a16="http://schemas.microsoft.com/office/drawing/2014/main" id="{891C8630-E9D3-52BA-9C9B-0AEA76E34BCB}"/>
              </a:ext>
            </a:extLst>
          </p:cNvPr>
          <p:cNvSpPr>
            <a:spLocks noGrp="1"/>
          </p:cNvSpPr>
          <p:nvPr>
            <p:ph type="body" sz="quarter" idx="1"/>
          </p:nvPr>
        </p:nvSpPr>
        <p:spPr>
          <a:xfrm>
            <a:off x="1706026" y="1419814"/>
            <a:ext cx="6431106" cy="823915"/>
          </a:xfrm>
        </p:spPr>
        <p:txBody>
          <a:bodyPr/>
          <a:lstStyle/>
          <a:p>
            <a:r>
              <a:rPr lang="en-GB" dirty="0"/>
              <a:t>How do you collect the voice of young carers?</a:t>
            </a:r>
          </a:p>
        </p:txBody>
      </p:sp>
      <p:sp>
        <p:nvSpPr>
          <p:cNvPr id="5" name="Speech Bubble: Oval 4">
            <a:extLst>
              <a:ext uri="{FF2B5EF4-FFF2-40B4-BE49-F238E27FC236}">
                <a16:creationId xmlns:a16="http://schemas.microsoft.com/office/drawing/2014/main" id="{E40FE88B-0646-656F-1671-7C6171E9F4A3}"/>
              </a:ext>
              <a:ext uri="{C183D7F6-B498-43B3-948B-1728B52AA6E4}">
                <adec:decorative xmlns:adec="http://schemas.microsoft.com/office/drawing/2017/decorative" val="1"/>
              </a:ext>
            </a:extLst>
          </p:cNvPr>
          <p:cNvSpPr/>
          <p:nvPr/>
        </p:nvSpPr>
        <p:spPr>
          <a:xfrm>
            <a:off x="1045009" y="1814501"/>
            <a:ext cx="605642" cy="427512"/>
          </a:xfrm>
          <a:prstGeom prst="wedgeEllipseCallou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sp>
        <p:nvSpPr>
          <p:cNvPr id="6" name="Text Placeholder 3">
            <a:extLst>
              <a:ext uri="{FF2B5EF4-FFF2-40B4-BE49-F238E27FC236}">
                <a16:creationId xmlns:a16="http://schemas.microsoft.com/office/drawing/2014/main" id="{9F6EE375-7B0F-1512-53B6-71D37AEE433D}"/>
              </a:ext>
            </a:extLst>
          </p:cNvPr>
          <p:cNvSpPr>
            <a:spLocks noGrp="1"/>
          </p:cNvSpPr>
          <p:nvPr>
            <p:ph type="body" sz="quarter" idx="13"/>
          </p:nvPr>
        </p:nvSpPr>
        <p:spPr>
          <a:xfrm>
            <a:off x="246770" y="2571994"/>
            <a:ext cx="11785600" cy="2092473"/>
          </a:xfrm>
          <a:ln>
            <a:solidFill>
              <a:schemeClr val="accent1"/>
            </a:solidFill>
          </a:ln>
        </p:spPr>
        <p:txBody>
          <a:bodyPr anchor="t">
            <a:noAutofit/>
          </a:bodyPr>
          <a:lstStyle/>
          <a:p>
            <a:pPr fontAlgn="base">
              <a:buFont typeface="Arial" panose="020B0604020202020204" pitchFamily="34" charset="0"/>
              <a:buChar char="•"/>
            </a:pPr>
            <a:r>
              <a:rPr lang="en-GB" dirty="0">
                <a:latin typeface="Assistant" pitchFamily="2" charset="-79"/>
                <a:cs typeface="Assistant" pitchFamily="2" charset="-79"/>
              </a:rPr>
              <a:t>Do you feel you get the information and support you need as a young carer?</a:t>
            </a:r>
          </a:p>
          <a:p>
            <a:pPr fontAlgn="base">
              <a:buFont typeface="Arial" panose="020B0604020202020204" pitchFamily="34" charset="0"/>
              <a:buChar char="•"/>
            </a:pPr>
            <a:r>
              <a:rPr lang="en-GB" dirty="0">
                <a:latin typeface="Assistant" pitchFamily="2" charset="-79"/>
                <a:cs typeface="Assistant" pitchFamily="2" charset="-79"/>
              </a:rPr>
              <a:t>What is your school doing well to raise awareness about young carers?</a:t>
            </a:r>
          </a:p>
          <a:p>
            <a:pPr fontAlgn="base">
              <a:buFont typeface="Arial" panose="020B0604020202020204" pitchFamily="34" charset="0"/>
              <a:buChar char="•"/>
            </a:pPr>
            <a:r>
              <a:rPr lang="en-GB" dirty="0">
                <a:latin typeface="Assistant" pitchFamily="2" charset="-79"/>
                <a:cs typeface="Assistant" pitchFamily="2" charset="-79"/>
              </a:rPr>
              <a:t>What would you like your school to do to raise awareness in a better way?</a:t>
            </a:r>
          </a:p>
          <a:p>
            <a:pPr fontAlgn="base">
              <a:buFont typeface="Arial" panose="020B0604020202020204" pitchFamily="34" charset="0"/>
              <a:buChar char="•"/>
            </a:pPr>
            <a:r>
              <a:rPr lang="en-GB" dirty="0">
                <a:latin typeface="Assistant" pitchFamily="2" charset="-79"/>
                <a:cs typeface="Assistant" pitchFamily="2" charset="-79"/>
              </a:rPr>
              <a:t>What would you like your school to do to support young carers better?</a:t>
            </a:r>
          </a:p>
        </p:txBody>
      </p:sp>
      <p:pic>
        <p:nvPicPr>
          <p:cNvPr id="8" name="Picture 7" descr="Range of moods sticky notes">
            <a:extLst>
              <a:ext uri="{FF2B5EF4-FFF2-40B4-BE49-F238E27FC236}">
                <a16:creationId xmlns:a16="http://schemas.microsoft.com/office/drawing/2014/main" id="{C22A5212-AC65-A7FF-2454-DBBE368C07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738" y="5216523"/>
            <a:ext cx="1952755" cy="1302427"/>
          </a:xfrm>
          <a:prstGeom prst="rect">
            <a:avLst/>
          </a:prstGeom>
        </p:spPr>
      </p:pic>
      <p:pic>
        <p:nvPicPr>
          <p:cNvPr id="10" name="Graphic 9" descr="Envelope with solid fill">
            <a:extLst>
              <a:ext uri="{FF2B5EF4-FFF2-40B4-BE49-F238E27FC236}">
                <a16:creationId xmlns:a16="http://schemas.microsoft.com/office/drawing/2014/main" id="{15448C8C-C47E-2066-5EA7-977838AF86C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44972" y="5252664"/>
            <a:ext cx="1183242" cy="1183242"/>
          </a:xfrm>
          <a:prstGeom prst="rect">
            <a:avLst/>
          </a:prstGeom>
        </p:spPr>
      </p:pic>
      <p:pic>
        <p:nvPicPr>
          <p:cNvPr id="12" name="Picture 11" descr="Cartoon checklist and pencil">
            <a:extLst>
              <a:ext uri="{FF2B5EF4-FFF2-40B4-BE49-F238E27FC236}">
                <a16:creationId xmlns:a16="http://schemas.microsoft.com/office/drawing/2014/main" id="{B99B9EF9-2E51-FA65-DEE3-02C089993B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88497" y="5124236"/>
            <a:ext cx="1887020" cy="1415265"/>
          </a:xfrm>
          <a:prstGeom prst="rect">
            <a:avLst/>
          </a:prstGeom>
        </p:spPr>
      </p:pic>
      <p:pic>
        <p:nvPicPr>
          <p:cNvPr id="14" name="Picture 13" descr="Two people with speech bubbles">
            <a:extLst>
              <a:ext uri="{FF2B5EF4-FFF2-40B4-BE49-F238E27FC236}">
                <a16:creationId xmlns:a16="http://schemas.microsoft.com/office/drawing/2014/main" id="{E5777D2A-4799-82BB-7998-4C6657D7CD0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83426" y="4982967"/>
            <a:ext cx="1217949" cy="1628454"/>
          </a:xfrm>
          <a:prstGeom prst="rect">
            <a:avLst/>
          </a:prstGeom>
        </p:spPr>
      </p:pic>
      <p:pic>
        <p:nvPicPr>
          <p:cNvPr id="16" name="Picture 15" descr="Stack of sticky notes and pencil">
            <a:extLst>
              <a:ext uri="{FF2B5EF4-FFF2-40B4-BE49-F238E27FC236}">
                <a16:creationId xmlns:a16="http://schemas.microsoft.com/office/drawing/2014/main" id="{237CA338-865D-67FD-1ABA-1B07BCB4D8B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10776" y="5199580"/>
            <a:ext cx="1979058" cy="1319372"/>
          </a:xfrm>
          <a:prstGeom prst="rect">
            <a:avLst/>
          </a:prstGeom>
        </p:spPr>
      </p:pic>
      <p:pic>
        <p:nvPicPr>
          <p:cNvPr id="20" name="Picture 19" descr="Alarm clock on a blue table with a pink wall">
            <a:extLst>
              <a:ext uri="{FF2B5EF4-FFF2-40B4-BE49-F238E27FC236}">
                <a16:creationId xmlns:a16="http://schemas.microsoft.com/office/drawing/2014/main" id="{92DCF306-511D-73B1-D359-889F2A293FB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03375" y="5209457"/>
            <a:ext cx="1801631" cy="1202642"/>
          </a:xfrm>
          <a:prstGeom prst="rect">
            <a:avLst/>
          </a:prstGeom>
        </p:spPr>
      </p:pic>
      <p:pic>
        <p:nvPicPr>
          <p:cNvPr id="21" name="Flourish Logo.png">
            <a:extLst>
              <a:ext uri="{FF2B5EF4-FFF2-40B4-BE49-F238E27FC236}">
                <a16:creationId xmlns:a16="http://schemas.microsoft.com/office/drawing/2014/main" id="{840C5439-34F0-9F20-2C6E-2F7B8F7B9798}"/>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11124200" y="208197"/>
            <a:ext cx="880900" cy="591264"/>
          </a:xfrm>
          <a:prstGeom prst="rect">
            <a:avLst/>
          </a:prstGeom>
          <a:ln w="12700">
            <a:miter lim="400000"/>
          </a:ln>
        </p:spPr>
      </p:pic>
    </p:spTree>
    <p:extLst>
      <p:ext uri="{BB962C8B-B14F-4D97-AF65-F5344CB8AC3E}">
        <p14:creationId xmlns:p14="http://schemas.microsoft.com/office/powerpoint/2010/main" val="134625954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of…">
            <a:extLst>
              <a:ext uri="{FF2B5EF4-FFF2-40B4-BE49-F238E27FC236}">
                <a16:creationId xmlns:a16="http://schemas.microsoft.com/office/drawing/2014/main" id="{EC052DA7-2C24-42EB-926E-6AFD5F6E20EA}"/>
              </a:ext>
            </a:extLst>
          </p:cNvPr>
          <p:cNvSpPr txBox="1">
            <a:spLocks noGrp="1"/>
          </p:cNvSpPr>
          <p:nvPr>
            <p:ph type="title" idx="4294967295"/>
          </p:nvPr>
        </p:nvSpPr>
        <p:spPr>
          <a:xfrm>
            <a:off x="110947" y="251506"/>
            <a:ext cx="11720835" cy="587208"/>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45718" tIns="45718" rIns="45718" bIns="45718" numCol="1" spcCol="0" rtlCol="0" fromWordArt="0" anchor="t" anchorCtr="0" forceAA="0" compatLnSpc="1">
            <a:prstTxWarp prst="textNoShape">
              <a:avLst/>
            </a:prstTxWarp>
            <a:spAutoFit/>
          </a:bodyPr>
          <a:lstStyle/>
          <a:p>
            <a:pPr marL="0" marR="0" lvl="0" indent="0" algn="l" defTabSz="914400" rtl="0" eaLnBrk="1" fontAlgn="auto" latinLnBrk="0" hangingPunct="0">
              <a:lnSpc>
                <a:spcPct val="60000"/>
              </a:lnSpc>
              <a:spcBef>
                <a:spcPts val="0"/>
              </a:spcBef>
              <a:spcAft>
                <a:spcPts val="0"/>
              </a:spcAft>
              <a:buClrTx/>
              <a:buSzTx/>
              <a:buFontTx/>
              <a:buNone/>
              <a:tabLst/>
              <a:defRPr sz="6600" b="1">
                <a:solidFill>
                  <a:srgbClr val="1A304A"/>
                </a:solidFill>
              </a:defRPr>
            </a:pPr>
            <a:r>
              <a:rPr kumimoji="0" lang="en-GB" sz="4800" b="1" i="0" u="none" strike="noStrike" kern="0" cap="none" spc="0" normalizeH="0" baseline="0" noProof="0" dirty="0">
                <a:ln>
                  <a:noFill/>
                </a:ln>
                <a:solidFill>
                  <a:srgbClr val="1A304A"/>
                </a:solidFill>
                <a:effectLst/>
                <a:uLnTx/>
                <a:uFillTx/>
                <a:latin typeface="Calibri"/>
                <a:ea typeface="+mn-ea"/>
                <a:cs typeface="Calibri"/>
                <a:sym typeface="Calibri"/>
              </a:rPr>
              <a:t>Supporting disabled parents…. </a:t>
            </a:r>
          </a:p>
        </p:txBody>
      </p:sp>
      <p:pic>
        <p:nvPicPr>
          <p:cNvPr id="148" name="Flourish Logo.png">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52948" y="6015230"/>
            <a:ext cx="880900" cy="591264"/>
          </a:xfrm>
          <a:prstGeom prst="rect">
            <a:avLst/>
          </a:prstGeom>
          <a:ln w="12700">
            <a:miter lim="400000"/>
          </a:ln>
        </p:spPr>
      </p:pic>
      <p:sp>
        <p:nvSpPr>
          <p:cNvPr id="3" name="TextBox 2">
            <a:extLst>
              <a:ext uri="{FF2B5EF4-FFF2-40B4-BE49-F238E27FC236}">
                <a16:creationId xmlns:a16="http://schemas.microsoft.com/office/drawing/2014/main" id="{7C64EF50-35E6-9CEE-FAC0-F4604D7622D0}"/>
              </a:ext>
            </a:extLst>
          </p:cNvPr>
          <p:cNvSpPr txBox="1"/>
          <p:nvPr/>
        </p:nvSpPr>
        <p:spPr>
          <a:xfrm>
            <a:off x="209501" y="838714"/>
            <a:ext cx="11772997" cy="2616101"/>
          </a:xfrm>
          <a:prstGeom prst="rect">
            <a:avLst/>
          </a:prstGeom>
          <a:noFill/>
        </p:spPr>
        <p:txBody>
          <a:bodyPr wrap="square">
            <a:spAutoFit/>
          </a:bodyPr>
          <a:lstStyle/>
          <a:p>
            <a:r>
              <a:rPr lang="en-GB" sz="2000" b="1" u="sng" dirty="0"/>
              <a:t>Why &amp; how we do this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a:t>
            </a:r>
            <a:r>
              <a:rPr lang="en-GB" b="1" dirty="0"/>
              <a:t>whole family approach</a:t>
            </a:r>
            <a:r>
              <a:rPr lang="en-GB" dirty="0"/>
              <a:t>” section of the </a:t>
            </a:r>
            <a:r>
              <a:rPr lang="en-GB" b="1" dirty="0"/>
              <a:t>Care and Support Statutory Guidance </a:t>
            </a:r>
            <a:r>
              <a:rPr lang="en-GB" dirty="0"/>
              <a:t>(6.65- 6.73) places a responsibility on the Local Authority to identify how an adult’s care and support needs impact on their family and to also recognise child/young carers.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t>
            </a:r>
            <a:r>
              <a:rPr lang="en-GB" b="1" dirty="0"/>
              <a:t>Carrying out any caring responsibilities the adult has for a child</a:t>
            </a:r>
            <a:r>
              <a:rPr lang="en-GB" dirty="0"/>
              <a:t>’ is an </a:t>
            </a:r>
            <a:r>
              <a:rPr lang="en-GB" b="1" dirty="0"/>
              <a:t>eligibility outcome in the Care Act </a:t>
            </a:r>
            <a:r>
              <a:rPr lang="en-GB" dirty="0"/>
              <a:t>and so consideration must be given to this where a person with care and support needs is identified as a parent / guardian’</a:t>
            </a:r>
          </a:p>
          <a:p>
            <a:endParaRPr lang="en-GB" dirty="0"/>
          </a:p>
        </p:txBody>
      </p:sp>
      <p:graphicFrame>
        <p:nvGraphicFramePr>
          <p:cNvPr id="8" name="Diagram 7">
            <a:extLst>
              <a:ext uri="{FF2B5EF4-FFF2-40B4-BE49-F238E27FC236}">
                <a16:creationId xmlns:a16="http://schemas.microsoft.com/office/drawing/2014/main" id="{B0F0C11C-CFE5-8404-080B-0EAB339E1F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66372230"/>
              </p:ext>
            </p:extLst>
          </p:nvPr>
        </p:nvGraphicFramePr>
        <p:xfrm>
          <a:off x="914400" y="3288465"/>
          <a:ext cx="9521079" cy="33180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863281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DE6B10C-4803-4E22-BA5C-409F93BF6FA4}"/>
              </a:ext>
              <a:ext uri="{C183D7F6-B498-43B3-948B-1728B52AA6E4}">
                <adec:decorative xmlns:adec="http://schemas.microsoft.com/office/drawing/2017/decorative" val="1"/>
              </a:ext>
            </a:extLst>
          </p:cNvPr>
          <p:cNvSpPr/>
          <p:nvPr/>
        </p:nvSpPr>
        <p:spPr>
          <a:xfrm>
            <a:off x="0" y="0"/>
            <a:ext cx="12192000" cy="2170031"/>
          </a:xfrm>
          <a:prstGeom prst="rect">
            <a:avLst/>
          </a:prstGeom>
          <a:solidFill>
            <a:srgbClr val="2932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F406E9A-DDC8-46FC-BF56-952A7FABA0EF}"/>
              </a:ext>
            </a:extLst>
          </p:cNvPr>
          <p:cNvSpPr>
            <a:spLocks noGrp="1"/>
          </p:cNvSpPr>
          <p:nvPr>
            <p:ph type="title"/>
          </p:nvPr>
        </p:nvSpPr>
        <p:spPr>
          <a:xfrm>
            <a:off x="2473889" y="377075"/>
            <a:ext cx="9718111" cy="1576446"/>
          </a:xfrm>
        </p:spPr>
        <p:txBody>
          <a:bodyPr anchor="ctr">
            <a:normAutofit fontScale="90000"/>
          </a:bodyPr>
          <a:lstStyle/>
          <a:p>
            <a:r>
              <a:rPr lang="en-GB" sz="4000" b="1" dirty="0">
                <a:solidFill>
                  <a:srgbClr val="FFFFFF"/>
                </a:solidFill>
              </a:rPr>
              <a:t>Supporting education transitions </a:t>
            </a:r>
            <a:br>
              <a:rPr lang="en-GB" sz="4000" b="1" dirty="0">
                <a:solidFill>
                  <a:srgbClr val="FFFFFF"/>
                </a:solidFill>
              </a:rPr>
            </a:br>
            <a:r>
              <a:rPr lang="en-GB" sz="4000" b="1" dirty="0">
                <a:solidFill>
                  <a:srgbClr val="FFFFFF"/>
                </a:solidFill>
              </a:rPr>
              <a:t>for young carers </a:t>
            </a:r>
            <a:br>
              <a:rPr lang="en-GB" sz="4000" b="1" dirty="0">
                <a:solidFill>
                  <a:srgbClr val="FFFFFF"/>
                </a:solidFill>
              </a:rPr>
            </a:br>
            <a:r>
              <a:rPr lang="en-GB" sz="4000" b="1" dirty="0">
                <a:solidFill>
                  <a:srgbClr val="FFFFFF"/>
                </a:solidFill>
              </a:rPr>
              <a:t> </a:t>
            </a:r>
          </a:p>
        </p:txBody>
      </p:sp>
      <p:pic>
        <p:nvPicPr>
          <p:cNvPr id="1026" name="Picture 2">
            <a:extLst>
              <a:ext uri="{FF2B5EF4-FFF2-40B4-BE49-F238E27FC236}">
                <a16:creationId xmlns:a16="http://schemas.microsoft.com/office/drawing/2014/main" id="{89DFE4FB-E2C9-40B7-BFB4-64B63F2DB905}"/>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056" y="666916"/>
            <a:ext cx="1022184" cy="73516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ontent Placeholder 5">
            <a:extLst>
              <a:ext uri="{FF2B5EF4-FFF2-40B4-BE49-F238E27FC236}">
                <a16:creationId xmlns:a16="http://schemas.microsoft.com/office/drawing/2014/main" id="{736E64E1-0396-49EC-BD65-5473CEF424B6}"/>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505164392"/>
              </p:ext>
            </p:extLst>
          </p:nvPr>
        </p:nvGraphicFramePr>
        <p:xfrm>
          <a:off x="74428" y="2329994"/>
          <a:ext cx="11419367" cy="44840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0944003B-EC51-3211-295E-F574D755FE8D}"/>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9594266" y="714430"/>
            <a:ext cx="1444877" cy="640135"/>
          </a:xfrm>
          <a:prstGeom prst="rect">
            <a:avLst/>
          </a:prstGeom>
        </p:spPr>
      </p:pic>
    </p:spTree>
    <p:extLst>
      <p:ext uri="{BB962C8B-B14F-4D97-AF65-F5344CB8AC3E}">
        <p14:creationId xmlns:p14="http://schemas.microsoft.com/office/powerpoint/2010/main" val="832498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of…">
            <a:extLst>
              <a:ext uri="{FF2B5EF4-FFF2-40B4-BE49-F238E27FC236}">
                <a16:creationId xmlns:a16="http://schemas.microsoft.com/office/drawing/2014/main" id="{EC052DA7-2C24-42EB-926E-6AFD5F6E20EA}"/>
              </a:ext>
            </a:extLst>
          </p:cNvPr>
          <p:cNvSpPr txBox="1">
            <a:spLocks noGrp="1"/>
          </p:cNvSpPr>
          <p:nvPr>
            <p:ph type="title" idx="4294967295"/>
          </p:nvPr>
        </p:nvSpPr>
        <p:spPr>
          <a:xfrm>
            <a:off x="110947" y="251506"/>
            <a:ext cx="11720835" cy="587208"/>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45718" tIns="45718" rIns="45718" bIns="45718" numCol="1" spcCol="0" rtlCol="0" fromWordArt="0" anchor="t" anchorCtr="0" forceAA="0" compatLnSpc="1">
            <a:prstTxWarp prst="textNoShape">
              <a:avLst/>
            </a:prstTxWarp>
            <a:spAutoFit/>
          </a:bodyPr>
          <a:lstStyle/>
          <a:p>
            <a:pPr marL="0" marR="0" lvl="0" indent="0" algn="l" defTabSz="914400" rtl="0" eaLnBrk="1" fontAlgn="auto" latinLnBrk="0" hangingPunct="0">
              <a:lnSpc>
                <a:spcPct val="60000"/>
              </a:lnSpc>
              <a:spcBef>
                <a:spcPts val="0"/>
              </a:spcBef>
              <a:spcAft>
                <a:spcPts val="0"/>
              </a:spcAft>
              <a:buClrTx/>
              <a:buSzTx/>
              <a:buFontTx/>
              <a:buNone/>
              <a:tabLst/>
              <a:defRPr sz="6600" b="1">
                <a:solidFill>
                  <a:srgbClr val="1A304A"/>
                </a:solidFill>
              </a:defRPr>
            </a:pPr>
            <a:r>
              <a:rPr kumimoji="0" lang="en-GB" sz="4800" b="1" i="0" u="none" strike="noStrike" kern="0" cap="none" spc="0" normalizeH="0" baseline="0" noProof="0" dirty="0">
                <a:ln>
                  <a:noFill/>
                </a:ln>
                <a:solidFill>
                  <a:srgbClr val="1A304A"/>
                </a:solidFill>
                <a:effectLst/>
                <a:uLnTx/>
                <a:uFillTx/>
                <a:latin typeface="Calibri"/>
                <a:ea typeface="+mj-ea"/>
                <a:cs typeface="Calibri"/>
                <a:sym typeface="Calibri"/>
              </a:rPr>
              <a:t>Transition Assessment</a:t>
            </a:r>
            <a:r>
              <a:rPr kumimoji="0" lang="en-GB" sz="4800" b="1" i="0" u="none" strike="noStrike" kern="0" cap="none" spc="0" normalizeH="0" baseline="0" noProof="0" dirty="0">
                <a:ln>
                  <a:noFill/>
                </a:ln>
                <a:solidFill>
                  <a:srgbClr val="1A304A"/>
                </a:solidFill>
                <a:effectLst/>
                <a:uLnTx/>
                <a:uFillTx/>
                <a:latin typeface="Calibri"/>
                <a:ea typeface="+mn-ea"/>
                <a:cs typeface="Calibri"/>
                <a:sym typeface="Calibri"/>
              </a:rPr>
              <a:t>…. </a:t>
            </a:r>
          </a:p>
        </p:txBody>
      </p:sp>
      <p:pic>
        <p:nvPicPr>
          <p:cNvPr id="148" name="Flourish Logo.png">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52948" y="6015230"/>
            <a:ext cx="880900" cy="591264"/>
          </a:xfrm>
          <a:prstGeom prst="rect">
            <a:avLst/>
          </a:prstGeom>
          <a:ln w="12700">
            <a:miter lim="400000"/>
          </a:ln>
        </p:spPr>
      </p:pic>
      <p:pic>
        <p:nvPicPr>
          <p:cNvPr id="4" name="Picture 3">
            <a:extLst>
              <a:ext uri="{FF2B5EF4-FFF2-40B4-BE49-F238E27FC236}">
                <a16:creationId xmlns:a16="http://schemas.microsoft.com/office/drawing/2014/main" id="{08842851-D364-A42B-7BE7-AEC7E9F93919}"/>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152" y="5158740"/>
            <a:ext cx="1701800" cy="1699260"/>
          </a:xfrm>
          <a:prstGeom prst="rect">
            <a:avLst/>
          </a:prstGeom>
          <a:noFill/>
          <a:ln>
            <a:noFill/>
          </a:ln>
        </p:spPr>
      </p:pic>
      <p:sp>
        <p:nvSpPr>
          <p:cNvPr id="6" name="TextBox 5">
            <a:extLst>
              <a:ext uri="{FF2B5EF4-FFF2-40B4-BE49-F238E27FC236}">
                <a16:creationId xmlns:a16="http://schemas.microsoft.com/office/drawing/2014/main" id="{E17812A0-6BB6-4B9E-1CCC-30C39853737F}"/>
              </a:ext>
            </a:extLst>
          </p:cNvPr>
          <p:cNvSpPr txBox="1"/>
          <p:nvPr/>
        </p:nvSpPr>
        <p:spPr>
          <a:xfrm>
            <a:off x="470361" y="956759"/>
            <a:ext cx="5143039" cy="4524315"/>
          </a:xfrm>
          <a:prstGeom prst="rect">
            <a:avLst/>
          </a:prstGeom>
          <a:noFill/>
        </p:spPr>
        <p:txBody>
          <a:bodyPr wrap="square">
            <a:spAutoFit/>
          </a:bodyPr>
          <a:lstStyle/>
          <a:p>
            <a:pPr marL="285750" indent="-285750">
              <a:buFont typeface="Arial" panose="020B0604020202020204" pitchFamily="34" charset="0"/>
              <a:buChar char="•"/>
            </a:pPr>
            <a:r>
              <a:rPr lang="en-GB" dirty="0"/>
              <a:t>Responds to </a:t>
            </a:r>
            <a:r>
              <a:rPr lang="en-GB" b="1" dirty="0"/>
              <a:t>Chapter 16 of the statutory guidance </a:t>
            </a:r>
            <a:r>
              <a:rPr lang="en-GB" dirty="0"/>
              <a:t>on the Care Act 2014 sets out the requirements of a transition assessment.</a:t>
            </a:r>
          </a:p>
          <a:p>
            <a:endParaRPr lang="en-GB" dirty="0"/>
          </a:p>
          <a:p>
            <a:pPr marL="285750" indent="-285750">
              <a:buFont typeface="Arial" panose="020B0604020202020204" pitchFamily="34" charset="0"/>
              <a:buChar char="•"/>
            </a:pPr>
            <a:r>
              <a:rPr lang="en-GB" dirty="0"/>
              <a:t>County young carers forum members </a:t>
            </a:r>
            <a:r>
              <a:rPr lang="en-GB" b="1" dirty="0"/>
              <a:t>co-produced</a:t>
            </a:r>
            <a:r>
              <a:rPr lang="en-GB" dirty="0"/>
              <a:t> the first Transition Assessment and Plan called ‘</a:t>
            </a:r>
            <a:r>
              <a:rPr lang="en-GB" b="1" dirty="0"/>
              <a:t>My TAP</a:t>
            </a:r>
            <a:r>
              <a:rPr lang="en-GB" dirty="0"/>
              <a:t>’ to support young people by the age of 14 be made aware of and access support in their transition into young adulthood from 18+.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Compliments any assessment at the time (Early Help, Social Work, Young carers needs assessment) that focuses upon </a:t>
            </a:r>
            <a:r>
              <a:rPr lang="en-GB" b="1" dirty="0"/>
              <a:t>education, training &amp; employment; health &amp; well-being; social life, interests &amp; activities. </a:t>
            </a:r>
          </a:p>
          <a:p>
            <a:pPr marL="285750" indent="-285750">
              <a:buFont typeface="Arial" panose="020B0604020202020204" pitchFamily="34" charset="0"/>
              <a:buChar char="•"/>
            </a:pPr>
            <a:endParaRPr lang="en-GB" dirty="0"/>
          </a:p>
        </p:txBody>
      </p:sp>
      <p:sp>
        <p:nvSpPr>
          <p:cNvPr id="10" name="TextBox 9">
            <a:extLst>
              <a:ext uri="{FF2B5EF4-FFF2-40B4-BE49-F238E27FC236}">
                <a16:creationId xmlns:a16="http://schemas.microsoft.com/office/drawing/2014/main" id="{88DB82D1-23A6-AD47-401C-4CF372CF5292}"/>
              </a:ext>
            </a:extLst>
          </p:cNvPr>
          <p:cNvSpPr txBox="1"/>
          <p:nvPr/>
        </p:nvSpPr>
        <p:spPr>
          <a:xfrm>
            <a:off x="2507841" y="5823704"/>
            <a:ext cx="7176318" cy="369332"/>
          </a:xfrm>
          <a:prstGeom prst="rect">
            <a:avLst/>
          </a:prstGeom>
          <a:noFill/>
        </p:spPr>
        <p:txBody>
          <a:bodyPr wrap="square">
            <a:spAutoFit/>
          </a:bodyPr>
          <a:lstStyle/>
          <a:p>
            <a:r>
              <a:rPr lang="en-GB" b="1" dirty="0"/>
              <a:t>Co-produced and awarded the together, you said, we did quality mark. </a:t>
            </a:r>
          </a:p>
        </p:txBody>
      </p:sp>
      <p:sp>
        <p:nvSpPr>
          <p:cNvPr id="3" name="TextBox 2">
            <a:extLst>
              <a:ext uri="{FF2B5EF4-FFF2-40B4-BE49-F238E27FC236}">
                <a16:creationId xmlns:a16="http://schemas.microsoft.com/office/drawing/2014/main" id="{98451517-EEE0-9645-3B83-E0FDA6505477}"/>
              </a:ext>
            </a:extLst>
          </p:cNvPr>
          <p:cNvSpPr txBox="1"/>
          <p:nvPr/>
        </p:nvSpPr>
        <p:spPr>
          <a:xfrm>
            <a:off x="6951845" y="2434472"/>
            <a:ext cx="4598470"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2400" dirty="0">
                <a:hlinkClick r:id="rId5"/>
              </a:rPr>
              <a:t>Young Carers Videos | Support and Advice | Carers Matter (youngcarersmatternorfolk.org</a:t>
            </a:r>
            <a:r>
              <a:rPr lang="en-GB" dirty="0">
                <a:hlinkClick r:id="rId5"/>
              </a:rPr>
              <a:t>)</a:t>
            </a:r>
            <a:endParaRPr lang="en-GB" dirty="0"/>
          </a:p>
        </p:txBody>
      </p:sp>
    </p:spTree>
    <p:extLst>
      <p:ext uri="{BB962C8B-B14F-4D97-AF65-F5344CB8AC3E}">
        <p14:creationId xmlns:p14="http://schemas.microsoft.com/office/powerpoint/2010/main" val="363883490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EDB82-5061-49E2-A304-016DBAF11824}"/>
              </a:ext>
            </a:extLst>
          </p:cNvPr>
          <p:cNvSpPr txBox="1">
            <a:spLocks noGrp="1"/>
          </p:cNvSpPr>
          <p:nvPr>
            <p:ph type="title" idx="4294967295"/>
          </p:nvPr>
        </p:nvSpPr>
        <p:spPr>
          <a:xfrm>
            <a:off x="182200" y="0"/>
            <a:ext cx="11855964"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9235C"/>
                </a:solidFill>
                <a:effectLst/>
                <a:uLnTx/>
                <a:uFillTx/>
                <a:latin typeface="Calibri"/>
                <a:ea typeface="+mj-ea"/>
                <a:cs typeface="Calibri"/>
                <a:sym typeface="Calibri"/>
              </a:rPr>
              <a:t>We need your support – Resources and next steps!</a:t>
            </a:r>
          </a:p>
        </p:txBody>
      </p:sp>
      <p:pic>
        <p:nvPicPr>
          <p:cNvPr id="6" name="Picture 5">
            <a:extLst>
              <a:ext uri="{FF2B5EF4-FFF2-40B4-BE49-F238E27FC236}">
                <a16:creationId xmlns:a16="http://schemas.microsoft.com/office/drawing/2014/main" id="{3FDE6C77-F569-45C1-87E2-6EE4D691660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2039" y="6315666"/>
            <a:ext cx="12192000" cy="445020"/>
          </a:xfrm>
          <a:prstGeom prst="rect">
            <a:avLst/>
          </a:prstGeom>
        </p:spPr>
      </p:pic>
      <p:pic>
        <p:nvPicPr>
          <p:cNvPr id="9" name="Flourish Logo2.png">
            <a:extLst>
              <a:ext uri="{FF2B5EF4-FFF2-40B4-BE49-F238E27FC236}">
                <a16:creationId xmlns:a16="http://schemas.microsoft.com/office/drawing/2014/main" id="{DDFE33FC-26A8-4A30-9CD9-91073292469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496928" y="6527999"/>
            <a:ext cx="384384" cy="258290"/>
          </a:xfrm>
          <a:prstGeom prst="rect">
            <a:avLst/>
          </a:prstGeom>
          <a:ln w="12700">
            <a:miter lim="400000"/>
          </a:ln>
        </p:spPr>
      </p:pic>
      <p:pic>
        <p:nvPicPr>
          <p:cNvPr id="10" name="Stacked New NCC Logo 376.jpg">
            <a:extLst>
              <a:ext uri="{FF2B5EF4-FFF2-40B4-BE49-F238E27FC236}">
                <a16:creationId xmlns:a16="http://schemas.microsoft.com/office/drawing/2014/main" id="{A88694C2-20C0-422A-B40C-25BE417B7E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073781" y="6528874"/>
            <a:ext cx="863943" cy="258291"/>
          </a:xfrm>
          <a:prstGeom prst="rect">
            <a:avLst/>
          </a:prstGeom>
          <a:ln w="12700">
            <a:miter lim="400000"/>
          </a:ln>
        </p:spPr>
      </p:pic>
      <p:pic>
        <p:nvPicPr>
          <p:cNvPr id="12" name="Picture 2">
            <a:extLst>
              <a:ext uri="{FF2B5EF4-FFF2-40B4-BE49-F238E27FC236}">
                <a16:creationId xmlns:a16="http://schemas.microsoft.com/office/drawing/2014/main" id="{5A642565-1B8C-4BB2-8F66-4BD17B89FA56}"/>
              </a:ext>
              <a:ext uri="{C183D7F6-B498-43B3-948B-1728B52AA6E4}">
                <adec:decorative xmlns:adec="http://schemas.microsoft.com/office/drawing/2017/decorative" val="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56390" y="6439800"/>
            <a:ext cx="989287" cy="43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Rounded Corners 2">
            <a:extLst>
              <a:ext uri="{FF2B5EF4-FFF2-40B4-BE49-F238E27FC236}">
                <a16:creationId xmlns:a16="http://schemas.microsoft.com/office/drawing/2014/main" id="{F03EE0CC-4CE6-49BD-B857-82F5C915F1DF}"/>
              </a:ext>
            </a:extLst>
          </p:cNvPr>
          <p:cNvSpPr/>
          <p:nvPr/>
        </p:nvSpPr>
        <p:spPr>
          <a:xfrm>
            <a:off x="123628" y="519968"/>
            <a:ext cx="11940042" cy="2009056"/>
          </a:xfrm>
          <a:prstGeom prst="roundRect">
            <a:avLst/>
          </a:prstGeom>
          <a:solidFill>
            <a:schemeClr val="accent6">
              <a:lumMod val="20000"/>
              <a:lumOff val="80000"/>
            </a:schemeClr>
          </a:solidFill>
          <a:ln w="25400" cap="flat">
            <a:solidFill>
              <a:schemeClr val="accent6">
                <a:lumMod val="60000"/>
                <a:lumOff val="40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alibri"/>
                <a:ea typeface="+mn-ea"/>
                <a:cs typeface="Calibri"/>
                <a:sym typeface="Calibri"/>
              </a:rPr>
              <a:t>The Challenge:</a:t>
            </a:r>
            <a:endParaRPr lang="en-GB" sz="1600" b="0" i="0" u="none" strike="noStrike" kern="1200" cap="none" spc="0" normalizeH="0" baseline="0" noProof="0" dirty="0">
              <a:ln>
                <a:noFill/>
              </a:ln>
              <a:solidFill>
                <a:srgbClr val="000000"/>
              </a:solidFill>
              <a:effectLst/>
              <a:uLnTx/>
              <a:uFillTx/>
              <a:latin typeface="Calibri"/>
              <a:ea typeface="+mn-ea"/>
              <a:cs typeface="Calibri"/>
            </a:endParaRPr>
          </a:p>
          <a:p>
            <a:pPr marL="175895" marR="0" lvl="0" indent="-175895"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Calibri"/>
                <a:cs typeface="Calibri"/>
                <a:sym typeface="Calibri"/>
              </a:rPr>
              <a:t>We are yet to enable all </a:t>
            </a:r>
            <a:r>
              <a:rPr lang="en-GB" sz="1600" kern="1200" dirty="0">
                <a:latin typeface="Calibri"/>
                <a:cs typeface="Calibri"/>
              </a:rPr>
              <a:t>children and young people that are young carers to be offered an assessment of their needs and support provided.</a:t>
            </a:r>
          </a:p>
          <a:p>
            <a:pPr marL="175895" marR="0" lvl="0" indent="-175895"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Calibri"/>
                <a:cs typeface="Calibri"/>
                <a:sym typeface="Calibri"/>
              </a:rPr>
              <a:t>Schools and education providers are really well placed to identify young carers </a:t>
            </a:r>
            <a:r>
              <a:rPr lang="en-GB" sz="1600" kern="1200" dirty="0">
                <a:latin typeface="Calibri"/>
                <a:cs typeface="Calibri"/>
              </a:rPr>
              <a:t>and enable them to access help and advice.</a:t>
            </a:r>
            <a:endParaRPr lang="en-GB" sz="1600" b="0" i="0" u="none" strike="noStrike" kern="1200" cap="none" spc="0" normalizeH="0" baseline="0" noProof="0" dirty="0">
              <a:ln>
                <a:noFill/>
              </a:ln>
              <a:solidFill>
                <a:srgbClr val="000000"/>
              </a:solidFill>
              <a:effectLst/>
              <a:uLnTx/>
              <a:uFillTx/>
              <a:latin typeface="Calibri"/>
              <a:cs typeface="Calibri"/>
            </a:endParaRPr>
          </a:p>
          <a:p>
            <a:pPr marL="175895" marR="0" lvl="0" indent="-175895"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Calibri"/>
                <a:cs typeface="Calibri"/>
                <a:sym typeface="Calibri"/>
              </a:rPr>
              <a:t>Consider establishing a young carer champion in your school or setting by taking the young carer challenge (</a:t>
            </a:r>
            <a:r>
              <a:rPr lang="en-GB" sz="1600" dirty="0">
                <a:hlinkClick r:id="rId7"/>
              </a:rPr>
              <a:t>Education - Caring Together</a:t>
            </a:r>
            <a:r>
              <a:rPr lang="en-GB" sz="1600" dirty="0"/>
              <a:t>)</a:t>
            </a:r>
            <a:endParaRPr lang="en-GB" sz="1600" b="0" i="0" u="none" strike="noStrike" kern="1200" cap="none" spc="0" normalizeH="0" baseline="0" noProof="0" dirty="0">
              <a:ln>
                <a:noFill/>
              </a:ln>
              <a:solidFill>
                <a:srgbClr val="000000"/>
              </a:solidFill>
              <a:effectLst/>
              <a:uLnTx/>
              <a:uFillTx/>
              <a:latin typeface="Calibri"/>
              <a:cs typeface="Calibri"/>
            </a:endParaRPr>
          </a:p>
          <a:p>
            <a:pPr marL="175895" indent="-175895">
              <a:buFont typeface="Arial" panose="020B0604020202020204" pitchFamily="34" charset="0"/>
              <a:buChar char="•"/>
              <a:defRPr/>
            </a:pPr>
            <a:r>
              <a:rPr lang="en-GB" sz="1600" kern="1200" dirty="0">
                <a:latin typeface="Calibri"/>
                <a:cs typeface="Calibri"/>
              </a:rPr>
              <a:t>Consider how you currently identify young carers and whether this is working – is there something different you could be doing with your students? </a:t>
            </a:r>
            <a:r>
              <a:rPr lang="en-GB" sz="1600" dirty="0">
                <a:hlinkClick r:id="rId8"/>
              </a:rPr>
              <a:t>Young carers toolkit - Norfolk Schools and Learning Providers - Norfolk County Council</a:t>
            </a:r>
            <a:endParaRPr lang="en-GB" sz="1600" dirty="0"/>
          </a:p>
          <a:p>
            <a:pPr marL="175895" marR="0" lvl="0" indent="-175895" algn="l" defTabSz="914400">
              <a:lnSpc>
                <a:spcPct val="100000"/>
              </a:lnSpc>
              <a:spcBef>
                <a:spcPts val="0"/>
              </a:spcBef>
              <a:spcAft>
                <a:spcPts val="0"/>
              </a:spcAft>
              <a:buClrTx/>
              <a:buSzTx/>
              <a:buFont typeface="Arial" panose="020B0604020202020204" pitchFamily="34" charset="0"/>
              <a:buChar char="•"/>
              <a:tabLst/>
              <a:defRPr/>
            </a:pPr>
            <a:r>
              <a:rPr lang="en-GB" sz="1600" dirty="0"/>
              <a:t>Guidance</a:t>
            </a:r>
            <a:r>
              <a:rPr lang="en-GB" sz="1600" dirty="0">
                <a:latin typeface="Calibri"/>
                <a:cs typeface="Calibri"/>
              </a:rPr>
              <a:t> from Young Carers in Schools - </a:t>
            </a:r>
            <a:r>
              <a:rPr lang="en-GB" sz="1600" dirty="0">
                <a:latin typeface="Calibri"/>
                <a:cs typeface="Calibri"/>
                <a:hlinkClick r:id="rId9"/>
              </a:rPr>
              <a:t>YCiS Guide – Young Carers in Schools</a:t>
            </a:r>
            <a:endParaRPr lang="en-GB" sz="1600" dirty="0">
              <a:latin typeface="Calibri"/>
              <a:cs typeface="Calibri"/>
            </a:endParaRPr>
          </a:p>
        </p:txBody>
      </p:sp>
      <p:grpSp>
        <p:nvGrpSpPr>
          <p:cNvPr id="4" name="Group 3">
            <a:extLst>
              <a:ext uri="{FF2B5EF4-FFF2-40B4-BE49-F238E27FC236}">
                <a16:creationId xmlns:a16="http://schemas.microsoft.com/office/drawing/2014/main" id="{9F850666-31B5-4906-857B-F9B0C64B1358}"/>
              </a:ext>
              <a:ext uri="{C183D7F6-B498-43B3-948B-1728B52AA6E4}">
                <adec:decorative xmlns:adec="http://schemas.microsoft.com/office/drawing/2017/decorative" val="1"/>
              </a:ext>
            </a:extLst>
          </p:cNvPr>
          <p:cNvGrpSpPr/>
          <p:nvPr/>
        </p:nvGrpSpPr>
        <p:grpSpPr>
          <a:xfrm>
            <a:off x="7756209" y="2676587"/>
            <a:ext cx="4125103" cy="2295725"/>
            <a:chOff x="6198859" y="2744708"/>
            <a:chExt cx="1510063" cy="2295725"/>
          </a:xfrm>
        </p:grpSpPr>
        <p:pic>
          <p:nvPicPr>
            <p:cNvPr id="1034" name="Picture 10" descr="Drawing Of A Direction Signpost Illustrations, Royalty-Free Vector Graphics  &amp; Clip Art - iStock">
              <a:extLst>
                <a:ext uri="{FF2B5EF4-FFF2-40B4-BE49-F238E27FC236}">
                  <a16:creationId xmlns:a16="http://schemas.microsoft.com/office/drawing/2014/main" id="{60A36B84-F00C-4A21-8F0C-AD9FC0C062A8}"/>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2854" t="7027" r="13293" b="5587"/>
            <a:stretch/>
          </p:blipFill>
          <p:spPr bwMode="auto">
            <a:xfrm>
              <a:off x="6504845" y="2794216"/>
              <a:ext cx="1204077" cy="2246217"/>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049D3A85-E79D-4C11-B11A-205E111C27E8}"/>
                </a:ext>
              </a:extLst>
            </p:cNvPr>
            <p:cNvSpPr txBox="1"/>
            <p:nvPr/>
          </p:nvSpPr>
          <p:spPr>
            <a:xfrm rot="16200000">
              <a:off x="5219056" y="3724511"/>
              <a:ext cx="2263806" cy="3041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highlight>
                    <a:srgbClr val="FFFF00"/>
                  </a:highlight>
                  <a:uLnTx/>
                  <a:uFillTx/>
                  <a:latin typeface="Calibri"/>
                  <a:ea typeface="+mn-ea"/>
                  <a:cs typeface="Calibri"/>
                  <a:sym typeface="Calibri"/>
                </a:rPr>
                <a:t>Pathways for Support</a:t>
              </a:r>
            </a:p>
          </p:txBody>
        </p:sp>
      </p:grpSp>
      <p:sp>
        <p:nvSpPr>
          <p:cNvPr id="27" name="TextBox 26">
            <a:extLst>
              <a:ext uri="{FF2B5EF4-FFF2-40B4-BE49-F238E27FC236}">
                <a16:creationId xmlns:a16="http://schemas.microsoft.com/office/drawing/2014/main" id="{C273162A-9E63-4FE6-8012-E1F79A460407}"/>
              </a:ext>
            </a:extLst>
          </p:cNvPr>
          <p:cNvSpPr txBox="1"/>
          <p:nvPr/>
        </p:nvSpPr>
        <p:spPr>
          <a:xfrm>
            <a:off x="474648" y="2810264"/>
            <a:ext cx="6865029" cy="830997"/>
          </a:xfrm>
          <a:prstGeom prst="rect">
            <a:avLst/>
          </a:prstGeom>
          <a:solidFill>
            <a:schemeClr val="accent6">
              <a:lumMod val="20000"/>
              <a:lumOff val="80000"/>
            </a:schemeClr>
          </a:solidFill>
        </p:spPr>
        <p:txBody>
          <a:bodyPr wrap="square" lIns="91440" tIns="45720" rIns="91440" bIns="45720" rtlCol="0" anchor="ctr">
            <a:spAutoFit/>
          </a:bodyPr>
          <a:lstStyle/>
          <a:p>
            <a:pPr algn="ctr" hangingPunct="1">
              <a:defRPr/>
            </a:pPr>
            <a:r>
              <a:rPr kumimoji="0" lang="en-GB" sz="1600" b="0" i="0" u="none" strike="noStrike" kern="1200" cap="none" spc="0" normalizeH="0" baseline="0" noProof="0" dirty="0">
                <a:ln>
                  <a:noFill/>
                </a:ln>
                <a:solidFill>
                  <a:srgbClr val="000000"/>
                </a:solidFill>
                <a:effectLst/>
                <a:uLnTx/>
                <a:uFillTx/>
                <a:latin typeface="Calibri"/>
                <a:cs typeface="Calibri"/>
              </a:rPr>
              <a:t>Helping children,</a:t>
            </a:r>
            <a:r>
              <a:rPr lang="en-GB" sz="1600" kern="1200" dirty="0">
                <a:latin typeface="Calibri"/>
                <a:cs typeface="Calibri"/>
              </a:rPr>
              <a:t> </a:t>
            </a:r>
            <a:r>
              <a:rPr kumimoji="0" lang="en-GB" sz="1600" b="0" i="0" u="none" strike="noStrike" kern="1200" cap="none" spc="0" normalizeH="0" baseline="0" noProof="0" dirty="0">
                <a:ln>
                  <a:noFill/>
                </a:ln>
                <a:solidFill>
                  <a:srgbClr val="000000"/>
                </a:solidFill>
                <a:effectLst/>
                <a:uLnTx/>
                <a:uFillTx/>
                <a:latin typeface="Calibri"/>
                <a:cs typeface="Calibri"/>
              </a:rPr>
              <a:t> </a:t>
            </a:r>
            <a:r>
              <a:rPr lang="en-GB" sz="1600" kern="1200" dirty="0">
                <a:latin typeface="Calibri"/>
                <a:cs typeface="Calibri"/>
              </a:rPr>
              <a:t>young people to access high quality advice is key – you can help them access this by promoting and linking with young carers matters </a:t>
            </a:r>
          </a:p>
          <a:p>
            <a:pPr lvl="0" algn="ctr" hangingPunct="1">
              <a:defRPr/>
            </a:pPr>
            <a:r>
              <a:rPr lang="en-GB" sz="1600" dirty="0">
                <a:hlinkClick r:id="rId11"/>
              </a:rPr>
              <a:t>Young Carers &amp; Family Support - Carers Matter Norfolk : Carers Matter Norfolk</a:t>
            </a:r>
            <a:endParaRPr kumimoji="0" lang="en-GB" sz="1600" b="0" i="0" u="none" strike="noStrike" kern="1200" cap="none" spc="0" normalizeH="0" baseline="0" noProof="0" dirty="0">
              <a:ln>
                <a:noFill/>
              </a:ln>
              <a:solidFill>
                <a:srgbClr val="000000"/>
              </a:solidFill>
              <a:effectLst/>
              <a:uLnTx/>
              <a:uFillTx/>
              <a:latin typeface="Calibri"/>
              <a:cs typeface="Calibri"/>
            </a:endParaRPr>
          </a:p>
        </p:txBody>
      </p:sp>
      <p:sp>
        <p:nvSpPr>
          <p:cNvPr id="33" name="TextBox 32">
            <a:extLst>
              <a:ext uri="{FF2B5EF4-FFF2-40B4-BE49-F238E27FC236}">
                <a16:creationId xmlns:a16="http://schemas.microsoft.com/office/drawing/2014/main" id="{DF1FC628-08F3-4148-BFE3-371E473335CA}"/>
              </a:ext>
            </a:extLst>
          </p:cNvPr>
          <p:cNvSpPr txBox="1"/>
          <p:nvPr/>
        </p:nvSpPr>
        <p:spPr>
          <a:xfrm>
            <a:off x="182200" y="5127790"/>
            <a:ext cx="5308050" cy="1077218"/>
          </a:xfrm>
          <a:prstGeom prst="rect">
            <a:avLst/>
          </a:prstGeom>
          <a:solidFill>
            <a:schemeClr val="accent6">
              <a:lumMod val="20000"/>
              <a:lumOff val="80000"/>
            </a:schemeClr>
          </a:solidFill>
        </p:spPr>
        <p:txBody>
          <a:bodyPr wrap="square" lIns="91440" tIns="45720" rIns="91440" bIns="45720" rtlCol="0" anchor="ctr">
            <a:spAutoFit/>
          </a:bodyPr>
          <a:lstStyle/>
          <a:p>
            <a:pPr algn="ctr" hangingPunct="1">
              <a:defRPr/>
            </a:pPr>
            <a:r>
              <a:rPr kumimoji="0" lang="en-GB" sz="1600" b="0" i="0" u="none" strike="noStrike" kern="1200" cap="none" spc="0" normalizeH="0" baseline="0" noProof="0" dirty="0">
                <a:ln>
                  <a:noFill/>
                </a:ln>
                <a:solidFill>
                  <a:srgbClr val="000000"/>
                </a:solidFill>
                <a:effectLst/>
                <a:uLnTx/>
                <a:uFillTx/>
                <a:latin typeface="Calibri"/>
                <a:cs typeface="Calibri"/>
              </a:rPr>
              <a:t>If you know a child or young person is a young carer then you can either enable them or request on their behalf a young carer needs assessment</a:t>
            </a:r>
            <a:r>
              <a:rPr lang="en-GB" sz="1600" kern="1200" dirty="0">
                <a:latin typeface="Calibri"/>
                <a:cs typeface="Calibri"/>
              </a:rPr>
              <a:t>  </a:t>
            </a:r>
            <a:endParaRPr lang="en-GB" sz="1600" b="0" i="0" u="none" strike="noStrike" kern="1200" cap="none" spc="0" normalizeH="0" baseline="0" noProof="0" dirty="0">
              <a:ln>
                <a:noFill/>
              </a:ln>
              <a:solidFill>
                <a:srgbClr val="000000"/>
              </a:solidFill>
              <a:effectLst/>
              <a:uLnTx/>
              <a:uFillTx/>
              <a:latin typeface="Calibri"/>
              <a:cs typeface="Calibri"/>
            </a:endParaRPr>
          </a:p>
          <a:p>
            <a:pPr lvl="0" algn="ctr" hangingPunct="1">
              <a:defRPr/>
            </a:pPr>
            <a:r>
              <a:rPr lang="en-GB" sz="1600" dirty="0">
                <a:hlinkClick r:id="rId12"/>
              </a:rPr>
              <a:t>Young carers and families - Norfolk County Council</a:t>
            </a:r>
            <a:endParaRPr kumimoji="0" lang="en-GB" sz="1600" b="0" i="0" u="none" strike="noStrike" kern="1200" cap="none" spc="0" normalizeH="0" baseline="0" noProof="0" dirty="0">
              <a:ln>
                <a:noFill/>
              </a:ln>
              <a:solidFill>
                <a:srgbClr val="000000"/>
              </a:solidFill>
              <a:effectLst/>
              <a:uLnTx/>
              <a:uFillTx/>
              <a:latin typeface="Calibri"/>
              <a:cs typeface="Calibri"/>
            </a:endParaRPr>
          </a:p>
        </p:txBody>
      </p:sp>
      <p:sp>
        <p:nvSpPr>
          <p:cNvPr id="35" name="TextBox 34">
            <a:extLst>
              <a:ext uri="{FF2B5EF4-FFF2-40B4-BE49-F238E27FC236}">
                <a16:creationId xmlns:a16="http://schemas.microsoft.com/office/drawing/2014/main" id="{B38160E0-CE88-4BD1-A28A-0417729F9DD1}"/>
              </a:ext>
            </a:extLst>
          </p:cNvPr>
          <p:cNvSpPr txBox="1"/>
          <p:nvPr/>
        </p:nvSpPr>
        <p:spPr>
          <a:xfrm>
            <a:off x="474648" y="3956416"/>
            <a:ext cx="6942135" cy="1015663"/>
          </a:xfrm>
          <a:prstGeom prst="rect">
            <a:avLst/>
          </a:prstGeom>
          <a:solidFill>
            <a:schemeClr val="accent6">
              <a:lumMod val="20000"/>
              <a:lumOff val="80000"/>
            </a:schemeClr>
          </a:solidFill>
        </p:spPr>
        <p:txBody>
          <a:bodyPr wrap="square" lIns="91440" tIns="45720" rIns="91440" bIns="45720" rtlCol="0" anchor="ctr">
            <a:spAutoFit/>
          </a:bodyPr>
          <a:lstStyle/>
          <a:p>
            <a:pPr algn="ctr" hangingPunct="1">
              <a:defRPr/>
            </a:pPr>
            <a:r>
              <a:rPr kumimoji="0" lang="en-GB" sz="1600" b="0" i="0" u="none" strike="noStrike" kern="1200" cap="none" spc="0" normalizeH="0" baseline="0" noProof="0" dirty="0">
                <a:ln>
                  <a:noFill/>
                </a:ln>
                <a:solidFill>
                  <a:srgbClr val="000000"/>
                </a:solidFill>
                <a:effectLst/>
                <a:uLnTx/>
                <a:uFillTx/>
                <a:latin typeface="Calibri"/>
                <a:cs typeface="Calibri"/>
              </a:rPr>
              <a:t>Please make use of the professionals toolkit for young carers available -</a:t>
            </a:r>
            <a:r>
              <a:rPr lang="en-GB" sz="1600" kern="1200" dirty="0">
                <a:latin typeface="Calibri"/>
                <a:cs typeface="Calibri"/>
              </a:rPr>
              <a:t> </a:t>
            </a:r>
            <a:endParaRPr lang="en-GB" sz="1600" dirty="0"/>
          </a:p>
          <a:p>
            <a:pPr algn="ctr" hangingPunct="1">
              <a:defRPr/>
            </a:pPr>
            <a:r>
              <a:rPr lang="en-GB" sz="1600" dirty="0">
                <a:hlinkClick r:id="rId13"/>
              </a:rPr>
              <a:t>Supporting young carers in Norfolk A toolkit for professionals Digital (youngcarersmatternorfolk.org)</a:t>
            </a:r>
            <a:endParaRPr lang="en-GB" sz="16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Calibri"/>
              <a:cs typeface="Calibri"/>
            </a:endParaRPr>
          </a:p>
        </p:txBody>
      </p:sp>
      <p:sp>
        <p:nvSpPr>
          <p:cNvPr id="39" name="TextBox 38">
            <a:extLst>
              <a:ext uri="{FF2B5EF4-FFF2-40B4-BE49-F238E27FC236}">
                <a16:creationId xmlns:a16="http://schemas.microsoft.com/office/drawing/2014/main" id="{66C38C3D-1DEC-4EC8-A20E-2D3C56A1ECE7}"/>
              </a:ext>
            </a:extLst>
          </p:cNvPr>
          <p:cNvSpPr txBox="1"/>
          <p:nvPr/>
        </p:nvSpPr>
        <p:spPr>
          <a:xfrm>
            <a:off x="5576319" y="5117055"/>
            <a:ext cx="6304993" cy="1077218"/>
          </a:xfrm>
          <a:prstGeom prst="rect">
            <a:avLst/>
          </a:prstGeom>
          <a:solidFill>
            <a:schemeClr val="accent6">
              <a:lumMod val="20000"/>
              <a:lumOff val="80000"/>
            </a:schemeClr>
          </a:solidFill>
        </p:spPr>
        <p:txBody>
          <a:bodyPr wrap="square" lIns="91440" tIns="45720" rIns="91440" bIns="45720" rtlCol="0"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600" kern="1200" dirty="0">
                <a:latin typeface="Calibri"/>
                <a:cs typeface="Calibri"/>
              </a:rPr>
              <a:t>Please support children and young people you think could be a young carer to access the advice, guidance and support they may need as your assistance really could make a big difference to their lives and ensure they are identified and supported sooner.</a:t>
            </a:r>
            <a:endParaRPr kumimoji="0" lang="en-GB" sz="1600" b="0" i="0" u="none" strike="noStrike" kern="1200" cap="none" spc="0" normalizeH="0" baseline="0" noProof="0" dirty="0">
              <a:ln>
                <a:noFill/>
              </a:ln>
              <a:solidFill>
                <a:srgbClr val="000000"/>
              </a:solidFill>
              <a:effectLst/>
              <a:uLnTx/>
              <a:uFillTx/>
              <a:latin typeface="Calibri"/>
              <a:cs typeface="Calibri"/>
            </a:endParaRPr>
          </a:p>
        </p:txBody>
      </p:sp>
    </p:spTree>
    <p:extLst>
      <p:ext uri="{BB962C8B-B14F-4D97-AF65-F5344CB8AC3E}">
        <p14:creationId xmlns:p14="http://schemas.microsoft.com/office/powerpoint/2010/main" val="106029297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500"/>
                                        <p:tgtEl>
                                          <p:spTgt spid="39"/>
                                        </p:tgtEl>
                                      </p:cBhvr>
                                    </p:animEffect>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3" grpId="0" animBg="1"/>
      <p:bldP spid="35" grpId="0" animBg="1"/>
      <p:bldP spid="3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 name="Flourish.png">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1490613" flipH="1">
            <a:off x="5880665" y="-1492454"/>
            <a:ext cx="14177059" cy="10581458"/>
          </a:xfrm>
          <a:prstGeom prst="rect">
            <a:avLst/>
          </a:prstGeom>
          <a:ln w="12700">
            <a:miter lim="400000"/>
          </a:ln>
        </p:spPr>
      </p:pic>
      <p:pic>
        <p:nvPicPr>
          <p:cNvPr id="114" name="Flourish Logo.png">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096000" y="5621100"/>
            <a:ext cx="1684128" cy="1130394"/>
          </a:xfrm>
          <a:prstGeom prst="rect">
            <a:avLst/>
          </a:prstGeom>
          <a:ln w="12700">
            <a:miter lim="400000"/>
          </a:ln>
        </p:spPr>
      </p:pic>
      <p:pic>
        <p:nvPicPr>
          <p:cNvPr id="2" name="Stacked New NCC Logo 376.jpg">
            <a:extLst>
              <a:ext uri="{FF2B5EF4-FFF2-40B4-BE49-F238E27FC236}">
                <a16:creationId xmlns:a16="http://schemas.microsoft.com/office/drawing/2014/main" id="{0EFA646E-FCAE-E772-C87D-B735A2ACE1E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2806" y="6060525"/>
            <a:ext cx="1822694" cy="544927"/>
          </a:xfrm>
          <a:prstGeom prst="rect">
            <a:avLst/>
          </a:prstGeom>
          <a:ln w="12700">
            <a:miter lim="400000"/>
          </a:ln>
        </p:spPr>
      </p:pic>
      <p:sp>
        <p:nvSpPr>
          <p:cNvPr id="4" name="Title 3">
            <a:extLst>
              <a:ext uri="{FF2B5EF4-FFF2-40B4-BE49-F238E27FC236}">
                <a16:creationId xmlns:a16="http://schemas.microsoft.com/office/drawing/2014/main" id="{E11A23A0-398C-CD5A-7C13-6FBB95B325F2}"/>
              </a:ext>
            </a:extLst>
          </p:cNvPr>
          <p:cNvSpPr txBox="1">
            <a:spLocks noGrp="1"/>
          </p:cNvSpPr>
          <p:nvPr>
            <p:ph type="title" idx="4294967295"/>
          </p:nvPr>
        </p:nvSpPr>
        <p:spPr>
          <a:xfrm>
            <a:off x="-102387" y="496099"/>
            <a:ext cx="5960926" cy="144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GB" sz="4400" b="1" i="0" u="none" strike="noStrike" kern="0" cap="none" spc="0" normalizeH="0" baseline="0" noProof="0" dirty="0">
                <a:ln>
                  <a:noFill/>
                </a:ln>
                <a:solidFill>
                  <a:srgbClr val="000000"/>
                </a:solidFill>
                <a:effectLst/>
                <a:uLnTx/>
                <a:uFillTx/>
                <a:latin typeface="+mj-lt"/>
                <a:ea typeface="+mj-ea"/>
                <a:cs typeface="+mj-cs"/>
                <a:sym typeface="Calibri"/>
              </a:rPr>
              <a:t>Questions / ideas / thoughts?</a:t>
            </a:r>
          </a:p>
        </p:txBody>
      </p:sp>
    </p:spTree>
    <p:extLst>
      <p:ext uri="{BB962C8B-B14F-4D97-AF65-F5344CB8AC3E}">
        <p14:creationId xmlns:p14="http://schemas.microsoft.com/office/powerpoint/2010/main" val="366097514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 name="Flourish.png">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1490613" flipH="1">
            <a:off x="5880665" y="-1492454"/>
            <a:ext cx="14177059" cy="10581458"/>
          </a:xfrm>
          <a:prstGeom prst="rect">
            <a:avLst/>
          </a:prstGeom>
          <a:ln w="12700">
            <a:miter lim="400000"/>
          </a:ln>
        </p:spPr>
      </p:pic>
      <p:pic>
        <p:nvPicPr>
          <p:cNvPr id="114" name="Flourish Logo.png">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096000" y="5621100"/>
            <a:ext cx="1684128" cy="1130394"/>
          </a:xfrm>
          <a:prstGeom prst="rect">
            <a:avLst/>
          </a:prstGeom>
          <a:ln w="12700">
            <a:miter lim="400000"/>
          </a:ln>
        </p:spPr>
      </p:pic>
      <p:pic>
        <p:nvPicPr>
          <p:cNvPr id="2" name="Stacked New NCC Logo 376.jpg">
            <a:extLst>
              <a:ext uri="{FF2B5EF4-FFF2-40B4-BE49-F238E27FC236}">
                <a16:creationId xmlns:a16="http://schemas.microsoft.com/office/drawing/2014/main" id="{0EFA646E-FCAE-E772-C87D-B735A2ACE1E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2806" y="6060525"/>
            <a:ext cx="1822694" cy="544927"/>
          </a:xfrm>
          <a:prstGeom prst="rect">
            <a:avLst/>
          </a:prstGeom>
          <a:ln w="12700">
            <a:miter lim="400000"/>
          </a:ln>
        </p:spPr>
      </p:pic>
      <p:sp>
        <p:nvSpPr>
          <p:cNvPr id="4" name="Title 3">
            <a:extLst>
              <a:ext uri="{FF2B5EF4-FFF2-40B4-BE49-F238E27FC236}">
                <a16:creationId xmlns:a16="http://schemas.microsoft.com/office/drawing/2014/main" id="{E11A23A0-398C-CD5A-7C13-6FBB95B325F2}"/>
              </a:ext>
            </a:extLst>
          </p:cNvPr>
          <p:cNvSpPr txBox="1">
            <a:spLocks noGrp="1"/>
          </p:cNvSpPr>
          <p:nvPr>
            <p:ph type="title" idx="4294967295"/>
          </p:nvPr>
        </p:nvSpPr>
        <p:spPr>
          <a:xfrm>
            <a:off x="-102387" y="496099"/>
            <a:ext cx="5960926" cy="144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GB" sz="4400" b="1" i="0" u="none" strike="noStrike" kern="0" cap="none" spc="0" normalizeH="0" baseline="0" noProof="0" dirty="0">
                <a:ln>
                  <a:noFill/>
                </a:ln>
                <a:solidFill>
                  <a:srgbClr val="000000"/>
                </a:solidFill>
                <a:effectLst/>
                <a:uLnTx/>
                <a:uFillTx/>
                <a:latin typeface="+mj-lt"/>
                <a:ea typeface="+mj-ea"/>
                <a:cs typeface="+mj-cs"/>
                <a:sym typeface="Calibri"/>
              </a:rPr>
              <a:t>Thanks for letting us share with you!</a:t>
            </a:r>
          </a:p>
        </p:txBody>
      </p:sp>
      <p:sp>
        <p:nvSpPr>
          <p:cNvPr id="6" name="TextBox 5">
            <a:extLst>
              <a:ext uri="{FF2B5EF4-FFF2-40B4-BE49-F238E27FC236}">
                <a16:creationId xmlns:a16="http://schemas.microsoft.com/office/drawing/2014/main" id="{416ECB4E-8937-E832-317E-B725E5471DA5}"/>
              </a:ext>
            </a:extLst>
          </p:cNvPr>
          <p:cNvSpPr txBox="1"/>
          <p:nvPr/>
        </p:nvSpPr>
        <p:spPr>
          <a:xfrm>
            <a:off x="272806" y="2327172"/>
            <a:ext cx="6159892" cy="3888244"/>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t-BR"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t-BR"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a:lnSpc>
                <a:spcPct val="90000"/>
              </a:lnSpc>
              <a:spcBef>
                <a:spcPts val="1000"/>
              </a:spcBef>
              <a:defRPr/>
            </a:pPr>
            <a:r>
              <a:rPr lang="pt-BR" sz="2000" b="1" dirty="0">
                <a:solidFill>
                  <a:prstClr val="black"/>
                </a:solidFill>
                <a:latin typeface="Calibri" panose="020F0502020204030204"/>
              </a:rPr>
              <a:t>Charlotte Mason </a:t>
            </a:r>
            <a:r>
              <a:rPr lang="pt-BR" sz="2000" dirty="0">
                <a:solidFill>
                  <a:prstClr val="black"/>
                </a:solidFill>
                <a:latin typeface="Calibri" panose="020F0502020204030204"/>
              </a:rPr>
              <a:t>– Inclusion Advisor </a:t>
            </a:r>
            <a:endParaRPr lang="pt-BR" sz="2000" dirty="0">
              <a:solidFill>
                <a:prstClr val="black"/>
              </a:solidFill>
              <a:latin typeface="Calibri" panose="020F0502020204030204"/>
              <a:ea typeface="Calibri"/>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BR" sz="2000" dirty="0">
                <a:solidFill>
                  <a:prstClr val="black"/>
                </a:solidFill>
                <a:latin typeface="Calibri" panose="020F0502020204030204"/>
                <a:hlinkClick r:id="rId6"/>
              </a:rPr>
              <a:t>charlotte.mason@norfolk.gov.uk</a:t>
            </a:r>
            <a:endParaRPr lang="pt-BR" sz="2000" dirty="0">
              <a:solidFill>
                <a:prstClr val="black"/>
              </a:solidFill>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pt-BR" sz="2000" dirty="0">
              <a:solidFill>
                <a:prstClr val="black"/>
              </a:solidFill>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t-BR" sz="2000" b="1" i="0" u="none" strike="noStrike" kern="1200" cap="none" spc="0" normalizeH="0" baseline="0" noProof="0" dirty="0">
                <a:ln>
                  <a:noFill/>
                </a:ln>
                <a:solidFill>
                  <a:prstClr val="black"/>
                </a:solidFill>
                <a:effectLst/>
                <a:uLnTx/>
                <a:uFillTx/>
                <a:latin typeface="Calibri" panose="020F0502020204030204"/>
                <a:ea typeface="+mn-ea"/>
                <a:cs typeface="+mn-cs"/>
              </a:rPr>
              <a:t>Philip Beck - </a:t>
            </a:r>
            <a:r>
              <a:rPr kumimoji="0" lang="pt-BR" sz="2000" b="0" i="0" u="none" strike="noStrike" kern="1200" cap="none" spc="0" normalizeH="0" baseline="0" noProof="0" dirty="0">
                <a:ln>
                  <a:noFill/>
                </a:ln>
                <a:solidFill>
                  <a:prstClr val="black"/>
                </a:solidFill>
                <a:effectLst/>
                <a:uLnTx/>
                <a:uFillTx/>
                <a:latin typeface="Calibri" panose="020F0502020204030204"/>
                <a:ea typeface="+mn-ea"/>
                <a:cs typeface="+mn-cs"/>
              </a:rPr>
              <a:t>Head of Service for Communities, Schools and Partnerships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BR" sz="2000" kern="1200" dirty="0">
                <a:solidFill>
                  <a:prstClr val="black"/>
                </a:solidFill>
                <a:latin typeface="Calibri" panose="020F0502020204030204"/>
                <a:ea typeface="+mn-ea"/>
                <a:cs typeface="+mn-cs"/>
                <a:hlinkClick r:id="rId7"/>
              </a:rPr>
              <a:t>p</a:t>
            </a:r>
            <a:r>
              <a:rPr kumimoji="0" lang="pt-BR"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7"/>
              </a:rPr>
              <a:t>hilip.beck@norfolk.gov.uk</a:t>
            </a:r>
            <a:endParaRPr kumimoji="0" lang="pt-B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pt-BR" sz="2000" dirty="0">
              <a:solidFill>
                <a:prstClr val="black"/>
              </a:solidFill>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t-BR"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99898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F7914-F803-4905-B16A-F86E80528B90}"/>
              </a:ext>
            </a:extLst>
          </p:cNvPr>
          <p:cNvSpPr txBox="1">
            <a:spLocks noGrp="1"/>
          </p:cNvSpPr>
          <p:nvPr>
            <p:ph type="title" idx="4294967295"/>
          </p:nvPr>
        </p:nvSpPr>
        <p:spPr>
          <a:xfrm>
            <a:off x="660550" y="1036702"/>
            <a:ext cx="999096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29235C"/>
                </a:solidFill>
                <a:effectLst/>
                <a:uLnTx/>
                <a:uFillTx/>
                <a:latin typeface="Calibri"/>
                <a:ea typeface="+mj-ea"/>
                <a:cs typeface="Calibri"/>
                <a:sym typeface="Calibri"/>
              </a:rPr>
              <a:t>We are young carers</a:t>
            </a:r>
          </a:p>
        </p:txBody>
      </p:sp>
      <p:sp>
        <p:nvSpPr>
          <p:cNvPr id="7" name="TextBox 6">
            <a:extLst>
              <a:ext uri="{FF2B5EF4-FFF2-40B4-BE49-F238E27FC236}">
                <a16:creationId xmlns:a16="http://schemas.microsoft.com/office/drawing/2014/main" id="{E3C56FAA-F3AC-43A4-A705-089879F9E07B}"/>
              </a:ext>
            </a:extLst>
          </p:cNvPr>
          <p:cNvSpPr txBox="1"/>
          <p:nvPr/>
        </p:nvSpPr>
        <p:spPr>
          <a:xfrm>
            <a:off x="660550" y="1390645"/>
            <a:ext cx="6008176" cy="9079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2400" b="1" i="0" u="none" strike="noStrike" kern="1200" cap="none" spc="0" normalizeH="0" baseline="0" noProof="0" dirty="0">
              <a:ln>
                <a:noFill/>
              </a:ln>
              <a:solidFill>
                <a:srgbClr val="002060"/>
              </a:solidFill>
              <a:effectLst/>
              <a:uLnTx/>
              <a:uFillTx/>
              <a:latin typeface="Calibri"/>
              <a:cs typeface="Calibri"/>
              <a:sym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alibri"/>
                <a:cs typeface="Calibri"/>
                <a:sym typeface="Calibri"/>
              </a:rPr>
              <a:t>Norfolk’s young carers speaking out for you! -</a:t>
            </a:r>
          </a:p>
        </p:txBody>
      </p:sp>
      <p:pic>
        <p:nvPicPr>
          <p:cNvPr id="9" name="Flourish Logo2.png">
            <a:extLst>
              <a:ext uri="{FF2B5EF4-FFF2-40B4-BE49-F238E27FC236}">
                <a16:creationId xmlns:a16="http://schemas.microsoft.com/office/drawing/2014/main" id="{B6FFEA7C-DF9E-4489-8D2E-F036D8C977B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66345" y="6147131"/>
            <a:ext cx="384384" cy="258290"/>
          </a:xfrm>
          <a:prstGeom prst="rect">
            <a:avLst/>
          </a:prstGeom>
          <a:ln w="12700">
            <a:miter lim="400000"/>
          </a:ln>
        </p:spPr>
      </p:pic>
      <p:pic>
        <p:nvPicPr>
          <p:cNvPr id="10" name="Stacked New NCC Logo 376.jpg">
            <a:extLst>
              <a:ext uri="{FF2B5EF4-FFF2-40B4-BE49-F238E27FC236}">
                <a16:creationId xmlns:a16="http://schemas.microsoft.com/office/drawing/2014/main" id="{52C0F19C-1CE6-4EB4-96B1-E3C1C1A5E3A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862922" y="6174563"/>
            <a:ext cx="863943" cy="258291"/>
          </a:xfrm>
          <a:prstGeom prst="rect">
            <a:avLst/>
          </a:prstGeom>
          <a:ln w="12700">
            <a:miter lim="400000"/>
          </a:ln>
        </p:spPr>
      </p:pic>
      <p:pic>
        <p:nvPicPr>
          <p:cNvPr id="12" name="Picture 2">
            <a:extLst>
              <a:ext uri="{FF2B5EF4-FFF2-40B4-BE49-F238E27FC236}">
                <a16:creationId xmlns:a16="http://schemas.microsoft.com/office/drawing/2014/main" id="{AFB97BD8-33BF-48C4-8396-E08C96EA2A4F}"/>
              </a:ext>
              <a:ext uri="{C183D7F6-B498-43B3-948B-1728B52AA6E4}">
                <adec:decorative xmlns:adec="http://schemas.microsoft.com/office/drawing/2017/decorative" val="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43596" y="6051501"/>
            <a:ext cx="989287" cy="43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8E950EE-7EFD-1AD9-B764-40A57AA0D0C5}"/>
              </a:ext>
            </a:extLst>
          </p:cNvPr>
          <p:cNvSpPr txBox="1"/>
          <p:nvPr/>
        </p:nvSpPr>
        <p:spPr>
          <a:xfrm>
            <a:off x="660550" y="3243995"/>
            <a:ext cx="9885145" cy="1077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3200" dirty="0">
                <a:hlinkClick r:id="rId6"/>
              </a:rPr>
              <a:t>Young Carers Videos | Support and Advice | Carers Matter (youngcarersmatternorfolk.org)</a:t>
            </a:r>
            <a:endParaRPr lang="en-GB" sz="3200" dirty="0"/>
          </a:p>
        </p:txBody>
      </p:sp>
    </p:spTree>
    <p:extLst>
      <p:ext uri="{BB962C8B-B14F-4D97-AF65-F5344CB8AC3E}">
        <p14:creationId xmlns:p14="http://schemas.microsoft.com/office/powerpoint/2010/main" val="149847424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6EB6C0-F8B1-41C3-8ED3-1B43AD566F57}"/>
              </a:ext>
              <a:ext uri="{C183D7F6-B498-43B3-948B-1728B52AA6E4}">
                <adec:decorative xmlns:adec="http://schemas.microsoft.com/office/drawing/2017/decorative" val="1"/>
              </a:ext>
            </a:extLst>
          </p:cNvPr>
          <p:cNvSpPr/>
          <p:nvPr/>
        </p:nvSpPr>
        <p:spPr>
          <a:xfrm>
            <a:off x="-2" y="0"/>
            <a:ext cx="4038604" cy="6857572"/>
          </a:xfrm>
          <a:prstGeom prst="rect">
            <a:avLst/>
          </a:prstGeom>
          <a:solidFill>
            <a:srgbClr val="2932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A40EB66-B2E6-405C-AA3C-7CDCD2807B5A}"/>
              </a:ext>
            </a:extLst>
          </p:cNvPr>
          <p:cNvSpPr>
            <a:spLocks noGrp="1"/>
          </p:cNvSpPr>
          <p:nvPr>
            <p:ph type="title"/>
          </p:nvPr>
        </p:nvSpPr>
        <p:spPr>
          <a:xfrm>
            <a:off x="527603" y="2839701"/>
            <a:ext cx="2880828" cy="3071906"/>
          </a:xfrm>
        </p:spPr>
        <p:txBody>
          <a:bodyPr vert="horz" lIns="91440" tIns="45720" rIns="91440" bIns="45720" rtlCol="0" anchor="t">
            <a:normAutofit/>
          </a:bodyPr>
          <a:lstStyle/>
          <a:p>
            <a:r>
              <a:rPr lang="en-US" sz="4000" b="1" kern="1200" dirty="0">
                <a:solidFill>
                  <a:srgbClr val="FFFFFF"/>
                </a:solidFill>
                <a:latin typeface="+mj-lt"/>
                <a:ea typeface="+mj-ea"/>
                <a:cs typeface="+mj-cs"/>
              </a:rPr>
              <a:t>Our focus on young </a:t>
            </a:r>
            <a:r>
              <a:rPr lang="en-US" sz="4000" b="1" kern="1200" dirty="0" err="1">
                <a:solidFill>
                  <a:srgbClr val="FFFFFF"/>
                </a:solidFill>
                <a:latin typeface="+mj-lt"/>
                <a:ea typeface="+mj-ea"/>
                <a:cs typeface="+mj-cs"/>
              </a:rPr>
              <a:t>carers</a:t>
            </a:r>
            <a:endParaRPr lang="en-US" sz="4000" b="1" kern="1200" dirty="0">
              <a:solidFill>
                <a:srgbClr val="FFFFFF"/>
              </a:solidFill>
              <a:latin typeface="+mj-lt"/>
              <a:ea typeface="+mj-ea"/>
              <a:cs typeface="+mj-cs"/>
            </a:endParaRPr>
          </a:p>
        </p:txBody>
      </p:sp>
      <p:graphicFrame>
        <p:nvGraphicFramePr>
          <p:cNvPr id="19" name="Content Placeholder 2">
            <a:extLst>
              <a:ext uri="{FF2B5EF4-FFF2-40B4-BE49-F238E27FC236}">
                <a16:creationId xmlns:a16="http://schemas.microsoft.com/office/drawing/2014/main" id="{587983DC-E15E-37AE-D61D-B056CD9F94E4}"/>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694891631"/>
              </p:ext>
            </p:extLst>
          </p:nvPr>
        </p:nvGraphicFramePr>
        <p:xfrm>
          <a:off x="4688011" y="1240403"/>
          <a:ext cx="7112358" cy="4691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a:extLst>
              <a:ext uri="{FF2B5EF4-FFF2-40B4-BE49-F238E27FC236}">
                <a16:creationId xmlns:a16="http://schemas.microsoft.com/office/drawing/2014/main" id="{74EE1C0F-4EA3-419E-9A56-6BD3EDE31903}"/>
              </a:ex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13840" y="587562"/>
            <a:ext cx="955111" cy="71766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40B96A28-96C1-41A2-AB9D-7B2A7A6DD3EF}"/>
              </a:ext>
              <a:ext uri="{C183D7F6-B498-43B3-948B-1728B52AA6E4}">
                <adec:decorative xmlns:adec="http://schemas.microsoft.com/office/drawing/2017/decorative" val="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87671" y="6104141"/>
            <a:ext cx="1448047" cy="640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821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B7034B-4508-BC1D-E22F-9169CCC25786}"/>
              </a:ext>
            </a:extLst>
          </p:cNvPr>
          <p:cNvSpPr txBox="1">
            <a:spLocks noGrp="1"/>
          </p:cNvSpPr>
          <p:nvPr>
            <p:ph type="title" idx="4294967295"/>
          </p:nvPr>
        </p:nvSpPr>
        <p:spPr>
          <a:xfrm>
            <a:off x="146450" y="89461"/>
            <a:ext cx="1149310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29324C"/>
                </a:solidFill>
                <a:effectLst/>
                <a:uLnTx/>
                <a:uFillTx/>
                <a:latin typeface="+mj-lt"/>
                <a:ea typeface="+mj-ea"/>
                <a:cs typeface="+mj-cs"/>
                <a:sym typeface="Calibri"/>
              </a:rPr>
              <a:t>What do we want to see in Norfolk?</a:t>
            </a:r>
          </a:p>
        </p:txBody>
      </p:sp>
      <p:sp>
        <p:nvSpPr>
          <p:cNvPr id="8" name="TextBox 7">
            <a:extLst>
              <a:ext uri="{FF2B5EF4-FFF2-40B4-BE49-F238E27FC236}">
                <a16:creationId xmlns:a16="http://schemas.microsoft.com/office/drawing/2014/main" id="{9865CA05-9181-4142-99BB-448282484551}"/>
              </a:ext>
            </a:extLst>
          </p:cNvPr>
          <p:cNvSpPr txBox="1"/>
          <p:nvPr/>
        </p:nvSpPr>
        <p:spPr>
          <a:xfrm>
            <a:off x="146450" y="857968"/>
            <a:ext cx="11493100" cy="1200329"/>
          </a:xfrm>
          <a:prstGeom prst="rect">
            <a:avLst/>
          </a:prstGeom>
          <a:noFill/>
        </p:spPr>
        <p:txBody>
          <a:bodyPr wrap="square">
            <a:spAutoFit/>
          </a:bodyPr>
          <a:lstStyle/>
          <a:p>
            <a:pPr marL="285750" indent="-285750">
              <a:buFont typeface="Arial" panose="020B0604020202020204" pitchFamily="34" charset="0"/>
              <a:buChar char="•"/>
            </a:pPr>
            <a:r>
              <a:rPr lang="en-GB" dirty="0"/>
              <a:t>Engagement and support with children and young carers and their families remains key to ensuring that as a county we understand their needs and can respond at earliest opportunity as a partnership based on the strong relationships that already exist. </a:t>
            </a:r>
          </a:p>
          <a:p>
            <a:endParaRPr lang="en-GB" dirty="0"/>
          </a:p>
        </p:txBody>
      </p:sp>
      <p:sp>
        <p:nvSpPr>
          <p:cNvPr id="13" name="Rectangle 12">
            <a:extLst>
              <a:ext uri="{FF2B5EF4-FFF2-40B4-BE49-F238E27FC236}">
                <a16:creationId xmlns:a16="http://schemas.microsoft.com/office/drawing/2014/main" id="{180A3CB2-B2E2-4A85-B92E-0F9DF0D9F9B9}"/>
              </a:ext>
            </a:extLst>
          </p:cNvPr>
          <p:cNvSpPr/>
          <p:nvPr/>
        </p:nvSpPr>
        <p:spPr>
          <a:xfrm>
            <a:off x="752475" y="2524125"/>
            <a:ext cx="1238250" cy="1057275"/>
          </a:xfrm>
          <a:prstGeom prst="rect">
            <a:avLst/>
          </a:prstGeom>
          <a:solidFill>
            <a:srgbClr val="98BF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Why?</a:t>
            </a:r>
          </a:p>
        </p:txBody>
      </p:sp>
      <p:sp>
        <p:nvSpPr>
          <p:cNvPr id="16" name="Rectangle 15">
            <a:extLst>
              <a:ext uri="{FF2B5EF4-FFF2-40B4-BE49-F238E27FC236}">
                <a16:creationId xmlns:a16="http://schemas.microsoft.com/office/drawing/2014/main" id="{D557496C-BA2D-452B-861F-56B68D2C013E}"/>
              </a:ext>
            </a:extLst>
          </p:cNvPr>
          <p:cNvSpPr/>
          <p:nvPr/>
        </p:nvSpPr>
        <p:spPr>
          <a:xfrm>
            <a:off x="752475" y="3985632"/>
            <a:ext cx="1238250" cy="1057275"/>
          </a:xfrm>
          <a:prstGeom prst="rect">
            <a:avLst/>
          </a:prstGeom>
          <a:solidFill>
            <a:srgbClr val="98BF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What?</a:t>
            </a:r>
          </a:p>
        </p:txBody>
      </p:sp>
      <p:sp>
        <p:nvSpPr>
          <p:cNvPr id="18" name="Rectangle 17">
            <a:extLst>
              <a:ext uri="{FF2B5EF4-FFF2-40B4-BE49-F238E27FC236}">
                <a16:creationId xmlns:a16="http://schemas.microsoft.com/office/drawing/2014/main" id="{31E50108-FADC-484D-9DF2-B5F21FAF0968}"/>
              </a:ext>
            </a:extLst>
          </p:cNvPr>
          <p:cNvSpPr/>
          <p:nvPr/>
        </p:nvSpPr>
        <p:spPr>
          <a:xfrm>
            <a:off x="752475" y="5447139"/>
            <a:ext cx="1238250" cy="1057275"/>
          </a:xfrm>
          <a:prstGeom prst="rect">
            <a:avLst/>
          </a:prstGeom>
          <a:solidFill>
            <a:srgbClr val="98BF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How?</a:t>
            </a:r>
          </a:p>
        </p:txBody>
      </p:sp>
      <p:sp>
        <p:nvSpPr>
          <p:cNvPr id="2" name="TextBox 1">
            <a:extLst>
              <a:ext uri="{FF2B5EF4-FFF2-40B4-BE49-F238E27FC236}">
                <a16:creationId xmlns:a16="http://schemas.microsoft.com/office/drawing/2014/main" id="{DBF9891E-252F-44AE-85D5-F85F085793A6}"/>
              </a:ext>
            </a:extLst>
          </p:cNvPr>
          <p:cNvSpPr txBox="1"/>
          <p:nvPr/>
        </p:nvSpPr>
        <p:spPr>
          <a:xfrm>
            <a:off x="2701871" y="2524125"/>
            <a:ext cx="8815145" cy="1015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rtlCol="0" anchor="t">
            <a:spAutoFit/>
          </a:bodyPr>
          <a:lstStyle/>
          <a:p>
            <a:pPr algn="just" fontAlgn="ctr">
              <a:spcAft>
                <a:spcPts val="800"/>
              </a:spcAft>
              <a:buSzPct val="100000"/>
              <a:tabLst>
                <a:tab pos="457200" algn="l"/>
              </a:tabLst>
            </a:pPr>
            <a:r>
              <a:rPr lang="en-GB" sz="2000" b="1" dirty="0">
                <a:solidFill>
                  <a:schemeClr val="tx1"/>
                </a:solidFill>
                <a:latin typeface="Calibri"/>
              </a:rPr>
              <a:t>We want to identify all children and young people that are young carers to ensure that we understand their needs and so they can access information, advice and support.</a:t>
            </a:r>
          </a:p>
        </p:txBody>
      </p:sp>
      <p:sp>
        <p:nvSpPr>
          <p:cNvPr id="4" name="TextBox 3">
            <a:extLst>
              <a:ext uri="{FF2B5EF4-FFF2-40B4-BE49-F238E27FC236}">
                <a16:creationId xmlns:a16="http://schemas.microsoft.com/office/drawing/2014/main" id="{870904B0-67D0-4812-B379-AE806CBF2C55}"/>
              </a:ext>
            </a:extLst>
          </p:cNvPr>
          <p:cNvSpPr txBox="1"/>
          <p:nvPr/>
        </p:nvSpPr>
        <p:spPr>
          <a:xfrm>
            <a:off x="2701871" y="3852549"/>
            <a:ext cx="8737653" cy="1323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rtlCol="0" anchor="t">
            <a:spAutoFit/>
          </a:bodyPr>
          <a:lstStyle/>
          <a:p>
            <a:pPr algn="just" fontAlgn="ctr">
              <a:spcAft>
                <a:spcPts val="800"/>
              </a:spcAft>
              <a:buSzPct val="100000"/>
              <a:tabLst>
                <a:tab pos="457200" algn="l"/>
              </a:tabLst>
            </a:pPr>
            <a:r>
              <a:rPr lang="en-GB" sz="2000" b="1" dirty="0">
                <a:solidFill>
                  <a:schemeClr val="tx1"/>
                </a:solidFill>
                <a:latin typeface="Calibri"/>
              </a:rPr>
              <a:t>Ensuring that all partners including schools, education providers, health partners, local government and voluntary sector providers are confident engaging with children and young people that care for others and confidently know how to enable them to access appropriate support</a:t>
            </a:r>
          </a:p>
        </p:txBody>
      </p:sp>
      <p:sp>
        <p:nvSpPr>
          <p:cNvPr id="6" name="TextBox 5">
            <a:extLst>
              <a:ext uri="{FF2B5EF4-FFF2-40B4-BE49-F238E27FC236}">
                <a16:creationId xmlns:a16="http://schemas.microsoft.com/office/drawing/2014/main" id="{EACFBF9F-A412-469A-A60D-149D5E0F2FE8}"/>
              </a:ext>
            </a:extLst>
          </p:cNvPr>
          <p:cNvSpPr txBox="1"/>
          <p:nvPr/>
        </p:nvSpPr>
        <p:spPr>
          <a:xfrm>
            <a:off x="2794861" y="5372746"/>
            <a:ext cx="8644663" cy="1323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rtlCol="0" anchor="t">
            <a:spAutoFit/>
          </a:bodyPr>
          <a:lstStyle/>
          <a:p>
            <a:pPr algn="just" fontAlgn="ctr">
              <a:spcAft>
                <a:spcPts val="800"/>
              </a:spcAft>
              <a:buSzPct val="100000"/>
              <a:tabLst>
                <a:tab pos="457200" algn="l"/>
              </a:tabLst>
            </a:pPr>
            <a:r>
              <a:rPr lang="en-GB" sz="2000" b="1" dirty="0">
                <a:solidFill>
                  <a:schemeClr val="tx1"/>
                </a:solidFill>
                <a:latin typeface="Calibri"/>
              </a:rPr>
              <a:t>Use all available tools available including DfE school census returns, young carer champions (linked to tick friendly award) and FLOURISH pledges by partners alongside offers of training and development to practitioners to support young carers.</a:t>
            </a:r>
          </a:p>
        </p:txBody>
      </p:sp>
      <p:pic>
        <p:nvPicPr>
          <p:cNvPr id="5" name="Picture 4">
            <a:extLst>
              <a:ext uri="{FF2B5EF4-FFF2-40B4-BE49-F238E27FC236}">
                <a16:creationId xmlns:a16="http://schemas.microsoft.com/office/drawing/2014/main" id="{8F6E0DD1-FAB3-F0DC-DCB4-A6472725C47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314100" y="6177176"/>
            <a:ext cx="877900" cy="591363"/>
          </a:xfrm>
          <a:prstGeom prst="rect">
            <a:avLst/>
          </a:prstGeom>
        </p:spPr>
      </p:pic>
    </p:spTree>
    <p:extLst>
      <p:ext uri="{BB962C8B-B14F-4D97-AF65-F5344CB8AC3E}">
        <p14:creationId xmlns:p14="http://schemas.microsoft.com/office/powerpoint/2010/main" val="3076535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BE1D31-E182-40F9-A278-8E7D7959727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80464" y="6091671"/>
            <a:ext cx="877900" cy="591363"/>
          </a:xfrm>
          <a:prstGeom prst="rect">
            <a:avLst/>
          </a:prstGeom>
        </p:spPr>
      </p:pic>
      <p:pic>
        <p:nvPicPr>
          <p:cNvPr id="2" name="Picture 1">
            <a:extLst>
              <a:ext uri="{FF2B5EF4-FFF2-40B4-BE49-F238E27FC236}">
                <a16:creationId xmlns:a16="http://schemas.microsoft.com/office/drawing/2014/main" id="{337AB33A-A591-20FF-0482-E9D05214451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657221" y="3853883"/>
            <a:ext cx="4408965" cy="3004117"/>
          </a:xfrm>
          <a:prstGeom prst="rect">
            <a:avLst/>
          </a:prstGeom>
        </p:spPr>
      </p:pic>
      <p:sp>
        <p:nvSpPr>
          <p:cNvPr id="5" name="Title of…">
            <a:extLst>
              <a:ext uri="{FF2B5EF4-FFF2-40B4-BE49-F238E27FC236}">
                <a16:creationId xmlns:a16="http://schemas.microsoft.com/office/drawing/2014/main" id="{1C9E8045-8F7F-5730-81F4-816CC2C343FA}"/>
              </a:ext>
            </a:extLst>
          </p:cNvPr>
          <p:cNvSpPr txBox="1">
            <a:spLocks noGrp="1"/>
          </p:cNvSpPr>
          <p:nvPr>
            <p:ph type="title" idx="4294967295"/>
          </p:nvPr>
        </p:nvSpPr>
        <p:spPr>
          <a:xfrm>
            <a:off x="235582" y="174966"/>
            <a:ext cx="11720835" cy="587208"/>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45718" tIns="45718" rIns="45718" bIns="45718" numCol="1" spcCol="0" rtlCol="0" fromWordArt="0" anchor="t" anchorCtr="0" forceAA="0" compatLnSpc="1">
            <a:prstTxWarp prst="textNoShape">
              <a:avLst/>
            </a:prstTxWarp>
            <a:spAutoFit/>
          </a:bodyPr>
          <a:lstStyle/>
          <a:p>
            <a:pPr marL="0" marR="0" lvl="0" indent="0" algn="l" defTabSz="914400" rtl="0" eaLnBrk="1" fontAlgn="auto" latinLnBrk="0" hangingPunct="0">
              <a:lnSpc>
                <a:spcPct val="60000"/>
              </a:lnSpc>
              <a:spcBef>
                <a:spcPts val="0"/>
              </a:spcBef>
              <a:spcAft>
                <a:spcPts val="0"/>
              </a:spcAft>
              <a:buClrTx/>
              <a:buSzTx/>
              <a:buFontTx/>
              <a:buNone/>
              <a:tabLst/>
              <a:defRPr sz="6600" b="1">
                <a:solidFill>
                  <a:srgbClr val="1A304A"/>
                </a:solidFill>
              </a:defRPr>
            </a:pPr>
            <a:r>
              <a:rPr kumimoji="0" lang="en-GB" sz="4800" b="1" i="0" u="none" strike="noStrike" kern="0" cap="none" spc="0" normalizeH="0" baseline="0" noProof="0" dirty="0">
                <a:ln>
                  <a:noFill/>
                </a:ln>
                <a:solidFill>
                  <a:srgbClr val="1A304A"/>
                </a:solidFill>
                <a:effectLst/>
                <a:uLnTx/>
                <a:uFillTx/>
                <a:latin typeface="Calibri"/>
                <a:ea typeface="+mj-ea"/>
                <a:cs typeface="Calibri"/>
                <a:sym typeface="Calibri"/>
              </a:rPr>
              <a:t>Norfolk Young Carers……</a:t>
            </a:r>
          </a:p>
        </p:txBody>
      </p:sp>
      <p:sp>
        <p:nvSpPr>
          <p:cNvPr id="6" name="Oval 5">
            <a:extLst>
              <a:ext uri="{FF2B5EF4-FFF2-40B4-BE49-F238E27FC236}">
                <a16:creationId xmlns:a16="http://schemas.microsoft.com/office/drawing/2014/main" id="{54B1EE04-D1D7-2795-6ACC-4F4C2DD54959}"/>
              </a:ext>
            </a:extLst>
          </p:cNvPr>
          <p:cNvSpPr/>
          <p:nvPr/>
        </p:nvSpPr>
        <p:spPr>
          <a:xfrm>
            <a:off x="5212900" y="1626251"/>
            <a:ext cx="2242555" cy="2094895"/>
          </a:xfrm>
          <a:prstGeom prst="ellipse">
            <a:avLst/>
          </a:prstGeom>
          <a:solidFill>
            <a:srgbClr val="554B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3</a:t>
            </a:r>
            <a:r>
              <a:rPr kumimoji="0" lang="en-GB" sz="2000" b="0" i="0" u="none" strike="noStrike" kern="1200" cap="none" spc="0" normalizeH="0" baseline="30000" noProof="0" dirty="0">
                <a:ln>
                  <a:noFill/>
                </a:ln>
                <a:solidFill>
                  <a:prstClr val="white"/>
                </a:solidFill>
                <a:effectLst/>
                <a:uLnTx/>
                <a:uFillTx/>
                <a:latin typeface="Calibri" panose="020F0502020204030204"/>
                <a:ea typeface="+mn-ea"/>
                <a:cs typeface="+mn-cs"/>
              </a:rPr>
              <a:t>rd</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best LA for primary and 7</a:t>
            </a:r>
            <a:r>
              <a:rPr kumimoji="0" lang="en-GB" sz="2000" b="0" i="0" u="none" strike="noStrike" kern="1200" cap="none" spc="0" normalizeH="0" baseline="30000" noProof="0" dirty="0">
                <a:ln>
                  <a:noFill/>
                </a:ln>
                <a:solidFill>
                  <a:prstClr val="white"/>
                </a:solidFill>
                <a:effectLst/>
                <a:uLnTx/>
                <a:uFillTx/>
                <a:latin typeface="Calibri" panose="020F0502020204030204"/>
                <a:ea typeface="+mn-ea"/>
                <a:cs typeface="+mn-cs"/>
              </a:rPr>
              <a:t>th</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for secondary YC identification</a:t>
            </a:r>
          </a:p>
        </p:txBody>
      </p:sp>
      <p:sp>
        <p:nvSpPr>
          <p:cNvPr id="9" name="Oval 8">
            <a:extLst>
              <a:ext uri="{FF2B5EF4-FFF2-40B4-BE49-F238E27FC236}">
                <a16:creationId xmlns:a16="http://schemas.microsoft.com/office/drawing/2014/main" id="{61C3A7B9-D8CF-3C4F-17F3-83B75C16D708}"/>
              </a:ext>
              <a:ext uri="{C183D7F6-B498-43B3-948B-1728B52AA6E4}">
                <adec:decorative xmlns:adec="http://schemas.microsoft.com/office/drawing/2017/decorative" val="1"/>
              </a:ext>
            </a:extLst>
          </p:cNvPr>
          <p:cNvSpPr/>
          <p:nvPr/>
        </p:nvSpPr>
        <p:spPr>
          <a:xfrm>
            <a:off x="3259951" y="4138255"/>
            <a:ext cx="2388637" cy="2223203"/>
          </a:xfrm>
          <a:prstGeom prst="ellipse">
            <a:avLst/>
          </a:prstGeom>
          <a:solidFill>
            <a:srgbClr val="2FB4B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804AA252-0FF7-B896-58A2-6B75B014BCA2}"/>
              </a:ext>
            </a:extLst>
          </p:cNvPr>
          <p:cNvSpPr txBox="1"/>
          <p:nvPr/>
        </p:nvSpPr>
        <p:spPr>
          <a:xfrm>
            <a:off x="3669097" y="4468915"/>
            <a:ext cx="1612156" cy="1477328"/>
          </a:xfrm>
          <a:prstGeom prst="rect">
            <a:avLst/>
          </a:prstGeom>
          <a:noFill/>
        </p:spPr>
        <p:txBody>
          <a:bodyPr wrap="square" rtlCol="0">
            <a:spAutoFit/>
          </a:bodyPr>
          <a:lstStyle/>
          <a:p>
            <a:pPr algn="ctr"/>
            <a:r>
              <a:rPr lang="en-GB" dirty="0">
                <a:solidFill>
                  <a:schemeClr val="bg1"/>
                </a:solidFill>
              </a:rPr>
              <a:t>Young carers and family service with Carers Matters Norfolk.</a:t>
            </a:r>
          </a:p>
        </p:txBody>
      </p:sp>
      <p:sp>
        <p:nvSpPr>
          <p:cNvPr id="11" name="Oval 10">
            <a:extLst>
              <a:ext uri="{FF2B5EF4-FFF2-40B4-BE49-F238E27FC236}">
                <a16:creationId xmlns:a16="http://schemas.microsoft.com/office/drawing/2014/main" id="{284B0548-9620-35C2-6B2B-720B772A5CBF}"/>
              </a:ext>
            </a:extLst>
          </p:cNvPr>
          <p:cNvSpPr/>
          <p:nvPr/>
        </p:nvSpPr>
        <p:spPr>
          <a:xfrm>
            <a:off x="6199236" y="4164770"/>
            <a:ext cx="2457985" cy="2170174"/>
          </a:xfrm>
          <a:prstGeom prst="ellipse">
            <a:avLst/>
          </a:prstGeom>
          <a:solidFill>
            <a:srgbClr val="E54A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Co-production and promotion activities with young carers</a:t>
            </a:r>
          </a:p>
        </p:txBody>
      </p:sp>
      <p:sp>
        <p:nvSpPr>
          <p:cNvPr id="13" name="Oval 12">
            <a:extLst>
              <a:ext uri="{FF2B5EF4-FFF2-40B4-BE49-F238E27FC236}">
                <a16:creationId xmlns:a16="http://schemas.microsoft.com/office/drawing/2014/main" id="{73610FCA-5D1E-CF7D-539E-34E97E796FEC}"/>
              </a:ext>
            </a:extLst>
          </p:cNvPr>
          <p:cNvSpPr/>
          <p:nvPr/>
        </p:nvSpPr>
        <p:spPr>
          <a:xfrm>
            <a:off x="321899" y="3740123"/>
            <a:ext cx="2457985" cy="2170174"/>
          </a:xfrm>
          <a:prstGeom prst="ellipse">
            <a:avLst/>
          </a:prstGeom>
          <a:solidFill>
            <a:srgbClr val="29235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Joint protocol between Children &amp; Adult’s services</a:t>
            </a:r>
          </a:p>
        </p:txBody>
      </p:sp>
      <p:sp>
        <p:nvSpPr>
          <p:cNvPr id="14" name="TextBox 13">
            <a:extLst>
              <a:ext uri="{FF2B5EF4-FFF2-40B4-BE49-F238E27FC236}">
                <a16:creationId xmlns:a16="http://schemas.microsoft.com/office/drawing/2014/main" id="{D061CE78-9CDE-F1F6-EC68-BBBA4E6A82E2}"/>
              </a:ext>
            </a:extLst>
          </p:cNvPr>
          <p:cNvSpPr txBox="1"/>
          <p:nvPr/>
        </p:nvSpPr>
        <p:spPr>
          <a:xfrm>
            <a:off x="235582" y="830994"/>
            <a:ext cx="3418372" cy="369332"/>
          </a:xfrm>
          <a:prstGeom prst="rect">
            <a:avLst/>
          </a:prstGeom>
          <a:noFill/>
        </p:spPr>
        <p:txBody>
          <a:bodyPr wrap="none" rtlCol="0">
            <a:spAutoFit/>
          </a:bodyPr>
          <a:lstStyle/>
          <a:p>
            <a:r>
              <a:rPr lang="en-GB" dirty="0"/>
              <a:t>Putting our ambition into practice:</a:t>
            </a:r>
          </a:p>
        </p:txBody>
      </p:sp>
      <p:sp>
        <p:nvSpPr>
          <p:cNvPr id="17" name="Oval 16">
            <a:extLst>
              <a:ext uri="{FF2B5EF4-FFF2-40B4-BE49-F238E27FC236}">
                <a16:creationId xmlns:a16="http://schemas.microsoft.com/office/drawing/2014/main" id="{A400599B-9A0C-8AB1-1FBB-0D89C0D23128}"/>
              </a:ext>
            </a:extLst>
          </p:cNvPr>
          <p:cNvSpPr/>
          <p:nvPr/>
        </p:nvSpPr>
        <p:spPr>
          <a:xfrm>
            <a:off x="2030958" y="1443492"/>
            <a:ext cx="2457985" cy="2170174"/>
          </a:xfrm>
          <a:prstGeom prst="ellipse">
            <a:avLst/>
          </a:prstGeom>
          <a:solidFill>
            <a:srgbClr val="E54A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Norfolk Carers Charter for work, education and community.</a:t>
            </a:r>
          </a:p>
        </p:txBody>
      </p:sp>
    </p:spTree>
    <p:extLst>
      <p:ext uri="{BB962C8B-B14F-4D97-AF65-F5344CB8AC3E}">
        <p14:creationId xmlns:p14="http://schemas.microsoft.com/office/powerpoint/2010/main" val="55100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of…">
            <a:extLst>
              <a:ext uri="{FF2B5EF4-FFF2-40B4-BE49-F238E27FC236}">
                <a16:creationId xmlns:a16="http://schemas.microsoft.com/office/drawing/2014/main" id="{EC052DA7-2C24-42EB-926E-6AFD5F6E20EA}"/>
              </a:ext>
            </a:extLst>
          </p:cNvPr>
          <p:cNvSpPr txBox="1">
            <a:spLocks noGrp="1"/>
          </p:cNvSpPr>
          <p:nvPr>
            <p:ph type="title" idx="4294967295"/>
          </p:nvPr>
        </p:nvSpPr>
        <p:spPr>
          <a:xfrm>
            <a:off x="129235" y="171307"/>
            <a:ext cx="11720835" cy="587208"/>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45718" tIns="45718" rIns="45718" bIns="45718" numCol="1" spcCol="0" rtlCol="0" fromWordArt="0" anchor="t" anchorCtr="0" forceAA="0" compatLnSpc="1">
            <a:prstTxWarp prst="textNoShape">
              <a:avLst/>
            </a:prstTxWarp>
            <a:spAutoFit/>
          </a:bodyPr>
          <a:lstStyle/>
          <a:p>
            <a:pPr marL="0" marR="0" lvl="0" indent="0" algn="l" defTabSz="914400" rtl="0" eaLnBrk="1" fontAlgn="auto" latinLnBrk="0" hangingPunct="0">
              <a:lnSpc>
                <a:spcPct val="60000"/>
              </a:lnSpc>
              <a:spcBef>
                <a:spcPts val="0"/>
              </a:spcBef>
              <a:spcAft>
                <a:spcPts val="0"/>
              </a:spcAft>
              <a:buClrTx/>
              <a:buSzTx/>
              <a:buFontTx/>
              <a:buNone/>
              <a:tabLst/>
              <a:defRPr sz="6600" b="1">
                <a:solidFill>
                  <a:srgbClr val="1A304A"/>
                </a:solidFill>
              </a:defRPr>
            </a:pPr>
            <a:r>
              <a:rPr kumimoji="0" lang="en-GB" sz="4800" b="1" i="0" u="none" strike="noStrike" kern="0" cap="none" spc="0" normalizeH="0" baseline="0" noProof="0" dirty="0">
                <a:ln>
                  <a:noFill/>
                </a:ln>
                <a:solidFill>
                  <a:srgbClr val="1A304A"/>
                </a:solidFill>
                <a:effectLst/>
                <a:uLnTx/>
                <a:uFillTx/>
                <a:latin typeface="Calibri"/>
                <a:ea typeface="+mn-ea"/>
                <a:cs typeface="Calibri"/>
                <a:sym typeface="Calibri"/>
              </a:rPr>
              <a:t>Identifying young carers</a:t>
            </a:r>
          </a:p>
        </p:txBody>
      </p:sp>
      <p:pic>
        <p:nvPicPr>
          <p:cNvPr id="148" name="Flourish Logo.png">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52948" y="6015230"/>
            <a:ext cx="880900" cy="591264"/>
          </a:xfrm>
          <a:prstGeom prst="rect">
            <a:avLst/>
          </a:prstGeom>
          <a:ln w="12700">
            <a:miter lim="400000"/>
          </a:ln>
        </p:spPr>
      </p:pic>
      <p:pic>
        <p:nvPicPr>
          <p:cNvPr id="1026" name="Picture 2" descr="Norfolk high school receives Carer Friendly Tick Award - Caring Together">
            <a:extLst>
              <a:ext uri="{FF2B5EF4-FFF2-40B4-BE49-F238E27FC236}">
                <a16:creationId xmlns:a16="http://schemas.microsoft.com/office/drawing/2014/main" id="{12220CF1-373E-EB69-1BDA-C1C5634127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612" y="1712095"/>
            <a:ext cx="1870050" cy="7480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outh Norfolk Help Hub - Leaping HareLeaping Hare - Everything Thetford">
            <a:extLst>
              <a:ext uri="{FF2B5EF4-FFF2-40B4-BE49-F238E27FC236}">
                <a16:creationId xmlns:a16="http://schemas.microsoft.com/office/drawing/2014/main" id="{BE74A84D-57D5-BCFF-3EAE-4B52D2A58A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34267" y="1573514"/>
            <a:ext cx="1939193" cy="1040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Young Carers &amp; Families Support Service | Voluntary Norfolk">
            <a:extLst>
              <a:ext uri="{FF2B5EF4-FFF2-40B4-BE49-F238E27FC236}">
                <a16:creationId xmlns:a16="http://schemas.microsoft.com/office/drawing/2014/main" id="{B54D8C43-77B6-9671-DBE8-99F6D4CD195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5736" y="1456662"/>
            <a:ext cx="1827515" cy="8209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amily hubs in Norfolk - Norfolk County Council">
            <a:extLst>
              <a:ext uri="{FF2B5EF4-FFF2-40B4-BE49-F238E27FC236}">
                <a16:creationId xmlns:a16="http://schemas.microsoft.com/office/drawing/2014/main" id="{192A8849-BD9E-333C-E4D0-B82D827684C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94393" y="1573514"/>
            <a:ext cx="1990328" cy="886601"/>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E9BEBA38-0021-A6B6-7B06-553BF7C23B77}"/>
              </a:ext>
              <a:ext uri="{C183D7F6-B498-43B3-948B-1728B52AA6E4}">
                <adec:decorative xmlns:adec="http://schemas.microsoft.com/office/drawing/2017/decorative" val="1"/>
              </a:ext>
            </a:extLst>
          </p:cNvPr>
          <p:cNvCxnSpPr/>
          <p:nvPr/>
        </p:nvCxnSpPr>
        <p:spPr>
          <a:xfrm>
            <a:off x="2837468" y="2752627"/>
            <a:ext cx="0" cy="3459637"/>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0511A4A-E8D8-64C0-C8A4-540D6B17A78A}"/>
              </a:ext>
              <a:ext uri="{C183D7F6-B498-43B3-948B-1728B52AA6E4}">
                <adec:decorative xmlns:adec="http://schemas.microsoft.com/office/drawing/2017/decorative" val="1"/>
              </a:ext>
            </a:extLst>
          </p:cNvPr>
          <p:cNvCxnSpPr/>
          <p:nvPr/>
        </p:nvCxnSpPr>
        <p:spPr>
          <a:xfrm>
            <a:off x="5794028" y="2682523"/>
            <a:ext cx="0" cy="345963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20C4851-9DDB-A15C-5CA6-532688B12FEB}"/>
              </a:ext>
              <a:ext uri="{C183D7F6-B498-43B3-948B-1728B52AA6E4}">
                <adec:decorative xmlns:adec="http://schemas.microsoft.com/office/drawing/2017/decorative" val="1"/>
              </a:ext>
            </a:extLst>
          </p:cNvPr>
          <p:cNvCxnSpPr/>
          <p:nvPr/>
        </p:nvCxnSpPr>
        <p:spPr>
          <a:xfrm>
            <a:off x="9046244" y="2752627"/>
            <a:ext cx="0" cy="3459637"/>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2878D6B-AF4E-98C1-466E-7FA6CD42047E}"/>
              </a:ext>
            </a:extLst>
          </p:cNvPr>
          <p:cNvSpPr txBox="1"/>
          <p:nvPr/>
        </p:nvSpPr>
        <p:spPr>
          <a:xfrm>
            <a:off x="129235" y="937655"/>
            <a:ext cx="11804514" cy="369332"/>
          </a:xfrm>
          <a:prstGeom prst="rect">
            <a:avLst/>
          </a:prstGeom>
          <a:noFill/>
        </p:spPr>
        <p:txBody>
          <a:bodyPr wrap="none" rtlCol="0">
            <a:spAutoFit/>
          </a:bodyPr>
          <a:lstStyle/>
          <a:p>
            <a:r>
              <a:rPr lang="en-GB" dirty="0"/>
              <a:t>In addition to the collaboration between adult &amp; children’s services identifying young carers, there really is no wrong door:</a:t>
            </a:r>
          </a:p>
        </p:txBody>
      </p:sp>
      <p:sp>
        <p:nvSpPr>
          <p:cNvPr id="2" name="TextBox 1">
            <a:extLst>
              <a:ext uri="{FF2B5EF4-FFF2-40B4-BE49-F238E27FC236}">
                <a16:creationId xmlns:a16="http://schemas.microsoft.com/office/drawing/2014/main" id="{71DFA771-597B-11CC-F027-142148F1E38E}"/>
              </a:ext>
            </a:extLst>
          </p:cNvPr>
          <p:cNvSpPr txBox="1"/>
          <p:nvPr/>
        </p:nvSpPr>
        <p:spPr>
          <a:xfrm>
            <a:off x="5919469" y="2427291"/>
            <a:ext cx="2984411" cy="4524315"/>
          </a:xfrm>
          <a:prstGeom prst="rect">
            <a:avLst/>
          </a:prstGeom>
          <a:noFill/>
        </p:spPr>
        <p:txBody>
          <a:bodyPr wrap="square" rtlCol="0">
            <a:spAutoFit/>
          </a:bodyPr>
          <a:lstStyle/>
          <a:p>
            <a:pPr marL="285750" indent="-285750">
              <a:buFont typeface="Arial" panose="020B0604020202020204" pitchFamily="34" charset="0"/>
              <a:buChar char="•"/>
            </a:pPr>
            <a:r>
              <a:rPr lang="en-GB" dirty="0"/>
              <a:t>Young carer and families service 2024-2027. Support and guidance for carers (parent carers, young carers, young adult carers).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Delivers NCC commissioned </a:t>
            </a:r>
            <a:r>
              <a:rPr lang="en-GB" b="1" dirty="0"/>
              <a:t>support service for young carers and their families</a:t>
            </a:r>
            <a:r>
              <a:rPr lang="en-GB" dirty="0"/>
              <a: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Can support request for young carers needs assessments from Children’s Services. </a:t>
            </a:r>
          </a:p>
        </p:txBody>
      </p:sp>
      <p:sp>
        <p:nvSpPr>
          <p:cNvPr id="3" name="TextBox 2">
            <a:extLst>
              <a:ext uri="{FF2B5EF4-FFF2-40B4-BE49-F238E27FC236}">
                <a16:creationId xmlns:a16="http://schemas.microsoft.com/office/drawing/2014/main" id="{5311F026-4B3C-8040-93A3-859FEFB2717B}"/>
              </a:ext>
            </a:extLst>
          </p:cNvPr>
          <p:cNvSpPr txBox="1"/>
          <p:nvPr/>
        </p:nvSpPr>
        <p:spPr>
          <a:xfrm>
            <a:off x="2837468" y="2877677"/>
            <a:ext cx="2884382" cy="3970318"/>
          </a:xfrm>
          <a:prstGeom prst="rect">
            <a:avLst/>
          </a:prstGeom>
          <a:noFill/>
        </p:spPr>
        <p:txBody>
          <a:bodyPr wrap="square" rtlCol="0">
            <a:spAutoFit/>
          </a:bodyPr>
          <a:lstStyle/>
          <a:p>
            <a:pPr marL="285750" indent="-285750">
              <a:buFont typeface="Arial" panose="020B0604020202020204" pitchFamily="34" charset="0"/>
              <a:buChar char="•"/>
            </a:pPr>
            <a:r>
              <a:rPr lang="en-GB" dirty="0"/>
              <a:t>Family Hub workforce asking </a:t>
            </a:r>
            <a:r>
              <a:rPr lang="en-GB" b="1" dirty="0"/>
              <a:t>curious questions to identify need</a:t>
            </a:r>
            <a:r>
              <a:rPr lang="en-GB" dirty="0"/>
              <a:t>, </a:t>
            </a:r>
            <a:r>
              <a:rPr lang="en-GB" dirty="0" err="1"/>
              <a:t>inc</a:t>
            </a:r>
            <a:r>
              <a:rPr lang="en-GB" dirty="0"/>
              <a:t> young carers.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Takes a </a:t>
            </a:r>
            <a:r>
              <a:rPr lang="en-GB" b="1" dirty="0"/>
              <a:t>‘think family’ </a:t>
            </a:r>
            <a:r>
              <a:rPr lang="en-GB" dirty="0"/>
              <a:t>approach to identify the needs of whole families.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Providing information, advice and support to young people and families including links with a range of service.</a:t>
            </a:r>
          </a:p>
        </p:txBody>
      </p:sp>
      <p:sp>
        <p:nvSpPr>
          <p:cNvPr id="6" name="TextBox 5">
            <a:extLst>
              <a:ext uri="{FF2B5EF4-FFF2-40B4-BE49-F238E27FC236}">
                <a16:creationId xmlns:a16="http://schemas.microsoft.com/office/drawing/2014/main" id="{5A74D23D-369D-2B23-20A2-A0396D043CEE}"/>
              </a:ext>
            </a:extLst>
          </p:cNvPr>
          <p:cNvSpPr txBox="1"/>
          <p:nvPr/>
        </p:nvSpPr>
        <p:spPr>
          <a:xfrm>
            <a:off x="36973" y="2765787"/>
            <a:ext cx="2884382" cy="3970318"/>
          </a:xfrm>
          <a:prstGeom prst="rect">
            <a:avLst/>
          </a:prstGeom>
          <a:noFill/>
        </p:spPr>
        <p:txBody>
          <a:bodyPr wrap="square" rtlCol="0">
            <a:spAutoFit/>
          </a:bodyPr>
          <a:lstStyle/>
          <a:p>
            <a:pPr marL="285750" indent="-285750">
              <a:buFont typeface="Arial" panose="020B0604020202020204" pitchFamily="34" charset="0"/>
              <a:buChar char="•"/>
            </a:pPr>
            <a:r>
              <a:rPr lang="en-GB" b="1" dirty="0"/>
              <a:t>Awareness raising programme </a:t>
            </a:r>
            <a:r>
              <a:rPr lang="en-GB" dirty="0"/>
              <a:t>developed by young carers forum.</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b="1" dirty="0"/>
              <a:t>Curriculum resource </a:t>
            </a:r>
            <a:r>
              <a:rPr lang="en-GB" dirty="0"/>
              <a:t>packs for education providers.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Provides </a:t>
            </a:r>
            <a:r>
              <a:rPr lang="en-GB" b="1" dirty="0"/>
              <a:t>standards</a:t>
            </a:r>
            <a:r>
              <a:rPr lang="en-GB" dirty="0"/>
              <a:t> for education, health, communicates and employers for the support they provide to carers.</a:t>
            </a:r>
          </a:p>
        </p:txBody>
      </p:sp>
      <p:sp>
        <p:nvSpPr>
          <p:cNvPr id="9" name="TextBox 8">
            <a:extLst>
              <a:ext uri="{FF2B5EF4-FFF2-40B4-BE49-F238E27FC236}">
                <a16:creationId xmlns:a16="http://schemas.microsoft.com/office/drawing/2014/main" id="{C2FF313F-BD94-FDFE-A83B-5BDED85E34F3}"/>
              </a:ext>
            </a:extLst>
          </p:cNvPr>
          <p:cNvSpPr txBox="1"/>
          <p:nvPr/>
        </p:nvSpPr>
        <p:spPr>
          <a:xfrm>
            <a:off x="9118423" y="2912784"/>
            <a:ext cx="2984411" cy="3139321"/>
          </a:xfrm>
          <a:prstGeom prst="rect">
            <a:avLst/>
          </a:prstGeom>
          <a:noFill/>
        </p:spPr>
        <p:txBody>
          <a:bodyPr wrap="square" rtlCol="0">
            <a:spAutoFit/>
          </a:bodyPr>
          <a:lstStyle/>
          <a:p>
            <a:pPr marL="285750" indent="-285750">
              <a:buFont typeface="Arial" panose="020B0604020202020204" pitchFamily="34" charset="0"/>
              <a:buChar char="•"/>
            </a:pPr>
            <a:r>
              <a:rPr lang="en-GB" dirty="0"/>
              <a:t>A collaboration facilitated by our district councils, that brings </a:t>
            </a:r>
            <a:r>
              <a:rPr lang="en-GB" b="1" dirty="0"/>
              <a:t>local services together</a:t>
            </a:r>
            <a:r>
              <a:rPr lang="en-GB" dirty="0"/>
              <a:t> to respond to resident's needs.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opportunity to</a:t>
            </a:r>
            <a:r>
              <a:rPr lang="en-GB" b="1" dirty="0"/>
              <a:t> call-in services family hubs, &amp; carers matters</a:t>
            </a:r>
            <a:r>
              <a:rPr lang="en-GB" dirty="0"/>
              <a:t>. Including the request for a young carers needs assessment.</a:t>
            </a:r>
          </a:p>
        </p:txBody>
      </p:sp>
    </p:spTree>
    <p:extLst>
      <p:ext uri="{BB962C8B-B14F-4D97-AF65-F5344CB8AC3E}">
        <p14:creationId xmlns:p14="http://schemas.microsoft.com/office/powerpoint/2010/main" val="274172117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6F72132-427A-1446-95F3-1E77B3F17AAE}"/>
              </a:ext>
            </a:extLst>
          </p:cNvPr>
          <p:cNvSpPr>
            <a:spLocks noGrp="1"/>
          </p:cNvSpPr>
          <p:nvPr>
            <p:ph type="body" sz="quarter" idx="13"/>
          </p:nvPr>
        </p:nvSpPr>
        <p:spPr>
          <a:xfrm>
            <a:off x="4160520" y="346817"/>
            <a:ext cx="7814733" cy="3517370"/>
          </a:xfrm>
        </p:spPr>
        <p:txBody>
          <a:bodyPr>
            <a:normAutofit/>
          </a:bodyPr>
          <a:lstStyle/>
          <a:p>
            <a:pPr marL="0" indent="0">
              <a:buNone/>
            </a:pPr>
            <a:r>
              <a:rPr lang="en-GB" dirty="0"/>
              <a:t>1. Consider how to best support young carers</a:t>
            </a:r>
          </a:p>
          <a:p>
            <a:pPr marL="0" indent="0">
              <a:buNone/>
            </a:pPr>
            <a:r>
              <a:rPr lang="en-GB" dirty="0"/>
              <a:t>2. Share existing good practice</a:t>
            </a:r>
          </a:p>
        </p:txBody>
      </p:sp>
      <p:sp>
        <p:nvSpPr>
          <p:cNvPr id="6" name="Rectangle 5">
            <a:extLst>
              <a:ext uri="{FF2B5EF4-FFF2-40B4-BE49-F238E27FC236}">
                <a16:creationId xmlns:a16="http://schemas.microsoft.com/office/drawing/2014/main" id="{5707315D-7AE0-2987-5207-C496A19BD412}"/>
              </a:ext>
              <a:ext uri="{C183D7F6-B498-43B3-948B-1728B52AA6E4}">
                <adec:decorative xmlns:adec="http://schemas.microsoft.com/office/drawing/2017/decorative" val="1"/>
              </a:ext>
            </a:extLst>
          </p:cNvPr>
          <p:cNvSpPr/>
          <p:nvPr/>
        </p:nvSpPr>
        <p:spPr>
          <a:xfrm>
            <a:off x="0" y="0"/>
            <a:ext cx="4038604" cy="6857572"/>
          </a:xfrm>
          <a:prstGeom prst="rect">
            <a:avLst/>
          </a:prstGeom>
          <a:solidFill>
            <a:srgbClr val="2932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7CF39FC8-E905-15C5-656C-9073E0837C85}"/>
              </a:ext>
            </a:extLst>
          </p:cNvPr>
          <p:cNvSpPr txBox="1">
            <a:spLocks noGrp="1"/>
          </p:cNvSpPr>
          <p:nvPr>
            <p:ph type="title" idx="4294967295"/>
          </p:nvPr>
        </p:nvSpPr>
        <p:spPr>
          <a:xfrm>
            <a:off x="527603" y="2839701"/>
            <a:ext cx="2880828" cy="3071906"/>
          </a:xfrm>
          <a:prstGeom prst="rect">
            <a:avLst/>
          </a:prstGeom>
          <a:noFill/>
          <a:ln w="12700">
            <a:noFill/>
            <a:prstDash/>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mj-lt"/>
                <a:ea typeface="+mj-ea"/>
                <a:cs typeface="+mj-cs"/>
                <a:sym typeface="Calibri Light"/>
              </a:rPr>
              <a:t>Outcomes</a:t>
            </a:r>
          </a:p>
        </p:txBody>
      </p:sp>
      <p:pic>
        <p:nvPicPr>
          <p:cNvPr id="8" name="Picture 2">
            <a:extLst>
              <a:ext uri="{FF2B5EF4-FFF2-40B4-BE49-F238E27FC236}">
                <a16:creationId xmlns:a16="http://schemas.microsoft.com/office/drawing/2014/main" id="{9C683E0F-C6A2-92B2-BE24-61616262FDCB}"/>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840" y="587562"/>
            <a:ext cx="955111" cy="7176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0E1F89C2-611A-D88C-5287-1594DDC4DD47}"/>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7671" y="6104141"/>
            <a:ext cx="1448047" cy="640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84348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DD9AF-D001-76D8-60DA-1188259888F7}"/>
              </a:ext>
            </a:extLst>
          </p:cNvPr>
          <p:cNvSpPr>
            <a:spLocks noGrp="1"/>
          </p:cNvSpPr>
          <p:nvPr>
            <p:ph type="title"/>
          </p:nvPr>
        </p:nvSpPr>
        <p:spPr>
          <a:xfrm>
            <a:off x="215757" y="365125"/>
            <a:ext cx="11424863" cy="1325563"/>
          </a:xfrm>
        </p:spPr>
        <p:txBody>
          <a:bodyPr>
            <a:normAutofit/>
          </a:bodyPr>
          <a:lstStyle/>
          <a:p>
            <a:r>
              <a:rPr lang="en-GB" b="1" dirty="0">
                <a:solidFill>
                  <a:srgbClr val="1A304A"/>
                </a:solidFill>
                <a:latin typeface="Calibri"/>
                <a:ea typeface="+mn-ea"/>
                <a:cs typeface="Calibri"/>
              </a:rPr>
              <a:t>1. Consider how best to support young carers</a:t>
            </a:r>
          </a:p>
        </p:txBody>
      </p:sp>
      <p:sp>
        <p:nvSpPr>
          <p:cNvPr id="3" name="Text Placeholder 2">
            <a:extLst>
              <a:ext uri="{FF2B5EF4-FFF2-40B4-BE49-F238E27FC236}">
                <a16:creationId xmlns:a16="http://schemas.microsoft.com/office/drawing/2014/main" id="{4760ADD8-8F9A-0CAF-B460-E5647C194ABD}"/>
              </a:ext>
            </a:extLst>
          </p:cNvPr>
          <p:cNvSpPr>
            <a:spLocks noGrp="1"/>
          </p:cNvSpPr>
          <p:nvPr>
            <p:ph type="body" sz="quarter" idx="1"/>
          </p:nvPr>
        </p:nvSpPr>
        <p:spPr>
          <a:xfrm>
            <a:off x="1929248" y="2479345"/>
            <a:ext cx="8506094" cy="823915"/>
          </a:xfrm>
        </p:spPr>
        <p:txBody>
          <a:bodyPr>
            <a:normAutofit/>
          </a:bodyPr>
          <a:lstStyle/>
          <a:p>
            <a:r>
              <a:rPr lang="en-GB" sz="3600" dirty="0"/>
              <a:t>What do you do to support young carers?</a:t>
            </a:r>
          </a:p>
        </p:txBody>
      </p:sp>
      <p:sp>
        <p:nvSpPr>
          <p:cNvPr id="5" name="Speech Bubble: Oval 4">
            <a:extLst>
              <a:ext uri="{FF2B5EF4-FFF2-40B4-BE49-F238E27FC236}">
                <a16:creationId xmlns:a16="http://schemas.microsoft.com/office/drawing/2014/main" id="{8BC33823-F41C-8484-184E-2961337D974D}"/>
              </a:ext>
              <a:ext uri="{C183D7F6-B498-43B3-948B-1728B52AA6E4}">
                <adec:decorative xmlns:adec="http://schemas.microsoft.com/office/drawing/2017/decorative" val="1"/>
              </a:ext>
            </a:extLst>
          </p:cNvPr>
          <p:cNvSpPr/>
          <p:nvPr/>
        </p:nvSpPr>
        <p:spPr>
          <a:xfrm>
            <a:off x="1262326" y="2755793"/>
            <a:ext cx="605642" cy="427512"/>
          </a:xfrm>
          <a:prstGeom prst="wedgeEllipseCallou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mj-lt"/>
              <a:ea typeface="+mj-ea"/>
              <a:cs typeface="+mj-cs"/>
              <a:sym typeface="Calibri"/>
            </a:endParaRPr>
          </a:p>
        </p:txBody>
      </p:sp>
      <p:pic>
        <p:nvPicPr>
          <p:cNvPr id="9" name="Flourish Logo.png">
            <a:extLst>
              <a:ext uri="{FF2B5EF4-FFF2-40B4-BE49-F238E27FC236}">
                <a16:creationId xmlns:a16="http://schemas.microsoft.com/office/drawing/2014/main" id="{5B97C9F3-A4C0-6F3B-EABD-86AAAFD9C84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188415" y="130897"/>
            <a:ext cx="880900" cy="591264"/>
          </a:xfrm>
          <a:prstGeom prst="rect">
            <a:avLst/>
          </a:prstGeom>
          <a:ln w="12700">
            <a:miter lim="400000"/>
          </a:ln>
        </p:spPr>
      </p:pic>
    </p:spTree>
    <p:extLst>
      <p:ext uri="{BB962C8B-B14F-4D97-AF65-F5344CB8AC3E}">
        <p14:creationId xmlns:p14="http://schemas.microsoft.com/office/powerpoint/2010/main" val="328054913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389249B0-A79F-B525-3894-8382091B78AF}"/>
              </a:ext>
            </a:extLst>
          </p:cNvPr>
          <p:cNvSpPr>
            <a:spLocks noGrp="1"/>
          </p:cNvSpPr>
          <p:nvPr>
            <p:ph type="title"/>
          </p:nvPr>
        </p:nvSpPr>
        <p:spPr>
          <a:xfrm>
            <a:off x="1383564" y="348865"/>
            <a:ext cx="9718111" cy="1576446"/>
          </a:xfrm>
        </p:spPr>
        <p:txBody>
          <a:bodyPr vert="horz" lIns="91440" tIns="45720" rIns="91440" bIns="45720" rtlCol="0" anchor="ctr">
            <a:normAutofit/>
          </a:bodyPr>
          <a:lstStyle/>
          <a:p>
            <a:pPr>
              <a:spcBef>
                <a:spcPct val="0"/>
              </a:spcBef>
            </a:pPr>
            <a:r>
              <a:rPr lang="en-US" sz="4000" b="1" kern="1200" dirty="0">
                <a:solidFill>
                  <a:srgbClr val="FFFFFF"/>
                </a:solidFill>
                <a:latin typeface="+mj-lt"/>
                <a:ea typeface="+mj-ea"/>
                <a:cs typeface="+mj-cs"/>
              </a:rPr>
              <a:t>1. Consider how best to support young carers </a:t>
            </a:r>
          </a:p>
        </p:txBody>
      </p:sp>
      <p:pic>
        <p:nvPicPr>
          <p:cNvPr id="7" name="Flourish Logo.png">
            <a:extLst>
              <a:ext uri="{FF2B5EF4-FFF2-40B4-BE49-F238E27FC236}">
                <a16:creationId xmlns:a16="http://schemas.microsoft.com/office/drawing/2014/main" id="{7DAAD94B-821E-5DAB-C397-DECC194E20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188415" y="130897"/>
            <a:ext cx="880900" cy="591264"/>
          </a:xfrm>
          <a:prstGeom prst="rect">
            <a:avLst/>
          </a:prstGeom>
          <a:ln w="12700">
            <a:miter lim="400000"/>
          </a:ln>
        </p:spPr>
      </p:pic>
      <p:graphicFrame>
        <p:nvGraphicFramePr>
          <p:cNvPr id="54" name="Text Placeholder 3">
            <a:extLst>
              <a:ext uri="{FF2B5EF4-FFF2-40B4-BE49-F238E27FC236}">
                <a16:creationId xmlns:a16="http://schemas.microsoft.com/office/drawing/2014/main" id="{B6187D2B-244A-53F9-AC7F-704976B1D5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51418496"/>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46189453"/>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4202314-371f-4a32-9f59-6af7e294e9cd"/>
    <lcf76f155ced4ddcb4097134ff3c332f xmlns="4d391113-094c-4272-bd59-d7a9a76b2ed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BE234AB498C6441AE5D71DD1DC65A61" ma:contentTypeVersion="14" ma:contentTypeDescription="Create a new document." ma:contentTypeScope="" ma:versionID="dc5c1c57734c6946a3a0cbfe32c9d9fb">
  <xsd:schema xmlns:xsd="http://www.w3.org/2001/XMLSchema" xmlns:xs="http://www.w3.org/2001/XMLSchema" xmlns:p="http://schemas.microsoft.com/office/2006/metadata/properties" xmlns:ns2="4d391113-094c-4272-bd59-d7a9a76b2edd" xmlns:ns3="94202314-371f-4a32-9f59-6af7e294e9cd" targetNamespace="http://schemas.microsoft.com/office/2006/metadata/properties" ma:root="true" ma:fieldsID="0c0a269e039222d6987eab346ff05a20" ns2:_="" ns3:_="">
    <xsd:import namespace="4d391113-094c-4272-bd59-d7a9a76b2edd"/>
    <xsd:import namespace="94202314-371f-4a32-9f59-6af7e294e9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391113-094c-4272-bd59-d7a9a76b2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f71bbcc-0e19-47a0-832f-6df17fefd21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4202314-371f-4a32-9f59-6af7e294e9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1b4cbb5d-f235-48ac-956b-d1903922d358}" ma:internalName="TaxCatchAll" ma:showField="CatchAllData" ma:web="94202314-371f-4a32-9f59-6af7e294e9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F160DB-760E-4337-A3D3-4C69D79975E0}">
  <ds:schemaRefs>
    <ds:schemaRef ds:uri="http://schemas.microsoft.com/sharepoint/v3/contenttype/forms"/>
  </ds:schemaRefs>
</ds:datastoreItem>
</file>

<file path=customXml/itemProps2.xml><?xml version="1.0" encoding="utf-8"?>
<ds:datastoreItem xmlns:ds="http://schemas.openxmlformats.org/officeDocument/2006/customXml" ds:itemID="{84A668BA-4ED3-4A7B-B6A4-B940916CDFF7}">
  <ds:schemaRefs>
    <ds:schemaRef ds:uri="http://purl.org/dc/terms/"/>
    <ds:schemaRef ds:uri="http://schemas.microsoft.com/office/2006/documentManagement/types"/>
    <ds:schemaRef ds:uri="http://schemas.openxmlformats.org/package/2006/metadata/core-properties"/>
    <ds:schemaRef ds:uri="4d391113-094c-4272-bd59-d7a9a76b2edd"/>
    <ds:schemaRef ds:uri="http://www.w3.org/XML/1998/namespace"/>
    <ds:schemaRef ds:uri="http://purl.org/dc/elements/1.1/"/>
    <ds:schemaRef ds:uri="http://purl.org/dc/dcmitype/"/>
    <ds:schemaRef ds:uri="http://schemas.microsoft.com/office/2006/metadata/properties"/>
    <ds:schemaRef ds:uri="http://schemas.microsoft.com/office/infopath/2007/PartnerControls"/>
    <ds:schemaRef ds:uri="94202314-371f-4a32-9f59-6af7e294e9cd"/>
  </ds:schemaRefs>
</ds:datastoreItem>
</file>

<file path=customXml/itemProps3.xml><?xml version="1.0" encoding="utf-8"?>
<ds:datastoreItem xmlns:ds="http://schemas.openxmlformats.org/officeDocument/2006/customXml" ds:itemID="{22DB1ECE-D218-47CF-9610-FB51942650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391113-094c-4272-bd59-d7a9a76b2edd"/>
    <ds:schemaRef ds:uri="94202314-371f-4a32-9f59-6af7e294e9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CS slide deck</Template>
  <TotalTime>825</TotalTime>
  <Words>1393</Words>
  <Application>Microsoft Office PowerPoint</Application>
  <PresentationFormat>Widescreen</PresentationFormat>
  <Paragraphs>128</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Assistant</vt:lpstr>
      <vt:lpstr>Calibri</vt:lpstr>
      <vt:lpstr>Calibri Light</vt:lpstr>
      <vt:lpstr>Office Theme</vt:lpstr>
      <vt:lpstr>Supporting young carers to flourish in education  Weds 22 May 2024</vt:lpstr>
      <vt:lpstr>We are young carers</vt:lpstr>
      <vt:lpstr>Our focus on young carers</vt:lpstr>
      <vt:lpstr>What do we want to see in Norfolk?</vt:lpstr>
      <vt:lpstr>Norfolk Young Carers……</vt:lpstr>
      <vt:lpstr>Identifying young carers</vt:lpstr>
      <vt:lpstr>Outcomes</vt:lpstr>
      <vt:lpstr>1. Consider how best to support young carers</vt:lpstr>
      <vt:lpstr>1. Consider how best to support young carers </vt:lpstr>
      <vt:lpstr>2. Sharing existing good practice</vt:lpstr>
      <vt:lpstr>Young Carers Education Support Plan</vt:lpstr>
      <vt:lpstr>Collecting the voice of young carers</vt:lpstr>
      <vt:lpstr>Supporting disabled parents…. </vt:lpstr>
      <vt:lpstr>Supporting education transitions  for young carers   </vt:lpstr>
      <vt:lpstr>Transition Assessment…. </vt:lpstr>
      <vt:lpstr>We need your support – Resources and next steps!</vt:lpstr>
      <vt:lpstr>Questions / ideas / thoughts?</vt:lpstr>
      <vt:lpstr>Thanks for letting us share with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Gooding, Kate</dc:creator>
  <cp:lastModifiedBy>Genevieve Bouquet</cp:lastModifiedBy>
  <cp:revision>19</cp:revision>
  <dcterms:created xsi:type="dcterms:W3CDTF">2022-04-06T13:54:34Z</dcterms:created>
  <dcterms:modified xsi:type="dcterms:W3CDTF">2024-05-29T10:27:06Z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0x0101003BE234AB498C6441AE5D71DD1DC65A61</vt:lpwstr>
  </property>
  <property fmtid="{D5CDD505-2E9C-101B-9397-08002B2CF9AE}" pid="3" name="MediaServiceImageTags">
    <vt:lpwstr/>
  </property>
</Properties>
</file>