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691" r:id="rId5"/>
  </p:sldMasterIdLst>
  <p:notesMasterIdLst>
    <p:notesMasterId r:id="rId23"/>
  </p:notesMasterIdLst>
  <p:sldIdLst>
    <p:sldId id="2145706382" r:id="rId6"/>
    <p:sldId id="2145706384" r:id="rId7"/>
    <p:sldId id="2145706386" r:id="rId8"/>
    <p:sldId id="2145706387" r:id="rId9"/>
    <p:sldId id="2145706388" r:id="rId10"/>
    <p:sldId id="2145706393" r:id="rId11"/>
    <p:sldId id="2145706391" r:id="rId12"/>
    <p:sldId id="2145706392" r:id="rId13"/>
    <p:sldId id="2145706389" r:id="rId14"/>
    <p:sldId id="2145706390" r:id="rId15"/>
    <p:sldId id="2145706395" r:id="rId16"/>
    <p:sldId id="2145706398" r:id="rId17"/>
    <p:sldId id="2145706385" r:id="rId18"/>
    <p:sldId id="2145706396" r:id="rId19"/>
    <p:sldId id="2145706397" r:id="rId20"/>
    <p:sldId id="2145706400" r:id="rId21"/>
    <p:sldId id="21457064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2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763AA-1A26-442A-AD4A-B89AFC99904A}" v="139" dt="2024-05-28T15:40:29.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8" autoAdjust="0"/>
    <p:restoredTop sz="60534" autoAdjust="0"/>
  </p:normalViewPr>
  <p:slideViewPr>
    <p:cSldViewPr snapToGrid="0">
      <p:cViewPr varScale="1">
        <p:scale>
          <a:sx n="40" d="100"/>
          <a:sy n="40" d="100"/>
        </p:scale>
        <p:origin x="1460" y="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Bouquet" userId="9ee00270-1c76-4fb6-80ff-36b31e77115e" providerId="ADAL" clId="{1D1763AA-1A26-442A-AD4A-B89AFC99904A}"/>
    <pc:docChg chg="custSel delSld modSld">
      <pc:chgData name="Genevieve Bouquet" userId="9ee00270-1c76-4fb6-80ff-36b31e77115e" providerId="ADAL" clId="{1D1763AA-1A26-442A-AD4A-B89AFC99904A}" dt="2024-05-29T10:19:37.541" v="226" actId="2696"/>
      <pc:docMkLst>
        <pc:docMk/>
      </pc:docMkLst>
      <pc:sldChg chg="modSp del mod modNotesTx">
        <pc:chgData name="Genevieve Bouquet" userId="9ee00270-1c76-4fb6-80ff-36b31e77115e" providerId="ADAL" clId="{1D1763AA-1A26-442A-AD4A-B89AFC99904A}" dt="2024-05-29T10:19:37.541" v="226" actId="2696"/>
        <pc:sldMkLst>
          <pc:docMk/>
          <pc:sldMk cId="0" sldId="263"/>
        </pc:sldMkLst>
        <pc:spChg chg="mod">
          <ac:chgData name="Genevieve Bouquet" userId="9ee00270-1c76-4fb6-80ff-36b31e77115e" providerId="ADAL" clId="{1D1763AA-1A26-442A-AD4A-B89AFC99904A}" dt="2024-05-28T15:38:19.049" v="183" actId="33553"/>
          <ac:spMkLst>
            <pc:docMk/>
            <pc:sldMk cId="0" sldId="263"/>
            <ac:spMk id="212" creationId="{00000000-0000-0000-0000-000000000000}"/>
          </ac:spMkLst>
        </pc:spChg>
        <pc:picChg chg="mod">
          <ac:chgData name="Genevieve Bouquet" userId="9ee00270-1c76-4fb6-80ff-36b31e77115e" providerId="ADAL" clId="{1D1763AA-1A26-442A-AD4A-B89AFC99904A}" dt="2024-05-28T15:40:04.210" v="218" actId="962"/>
          <ac:picMkLst>
            <pc:docMk/>
            <pc:sldMk cId="0" sldId="263"/>
            <ac:picMk id="4" creationId="{C8EC66F4-0E5A-C5B3-3B67-55B625630146}"/>
          </ac:picMkLst>
        </pc:picChg>
        <pc:picChg chg="mod">
          <ac:chgData name="Genevieve Bouquet" userId="9ee00270-1c76-4fb6-80ff-36b31e77115e" providerId="ADAL" clId="{1D1763AA-1A26-442A-AD4A-B89AFC99904A}" dt="2024-05-28T15:35:26.774" v="61" actId="962"/>
          <ac:picMkLst>
            <pc:docMk/>
            <pc:sldMk cId="0" sldId="263"/>
            <ac:picMk id="209" creationId="{00000000-0000-0000-0000-000000000000}"/>
          </ac:picMkLst>
        </pc:picChg>
      </pc:sldChg>
      <pc:sldChg chg="addSp modSp del mod">
        <pc:chgData name="Genevieve Bouquet" userId="9ee00270-1c76-4fb6-80ff-36b31e77115e" providerId="ADAL" clId="{1D1763AA-1A26-442A-AD4A-B89AFC99904A}" dt="2024-05-29T10:19:31.975" v="225" actId="2696"/>
        <pc:sldMkLst>
          <pc:docMk/>
          <pc:sldMk cId="3905831745" sldId="267"/>
        </pc:sldMkLst>
        <pc:spChg chg="add mod">
          <ac:chgData name="Genevieve Bouquet" userId="9ee00270-1c76-4fb6-80ff-36b31e77115e" providerId="ADAL" clId="{1D1763AA-1A26-442A-AD4A-B89AFC99904A}" dt="2024-05-28T15:35:46.456" v="82" actId="20577"/>
          <ac:spMkLst>
            <pc:docMk/>
            <pc:sldMk cId="3905831745" sldId="267"/>
            <ac:spMk id="2" creationId="{58DDD82D-1A76-3418-7E66-919B2EE856EF}"/>
          </ac:spMkLst>
        </pc:spChg>
        <pc:picChg chg="mod">
          <ac:chgData name="Genevieve Bouquet" userId="9ee00270-1c76-4fb6-80ff-36b31e77115e" providerId="ADAL" clId="{1D1763AA-1A26-442A-AD4A-B89AFC99904A}" dt="2024-05-28T15:33:41.216" v="6" actId="962"/>
          <ac:picMkLst>
            <pc:docMk/>
            <pc:sldMk cId="3905831745" sldId="267"/>
            <ac:picMk id="9" creationId="{31E96750-1DCB-C24E-BB4A-832B15BCC45F}"/>
          </ac:picMkLst>
        </pc:picChg>
      </pc:sldChg>
      <pc:sldChg chg="addSp delSp modSp mod">
        <pc:chgData name="Genevieve Bouquet" userId="9ee00270-1c76-4fb6-80ff-36b31e77115e" providerId="ADAL" clId="{1D1763AA-1A26-442A-AD4A-B89AFC99904A}" dt="2024-05-28T15:40:29.036" v="222" actId="27636"/>
        <pc:sldMkLst>
          <pc:docMk/>
          <pc:sldMk cId="3611153709" sldId="2145706382"/>
        </pc:sldMkLst>
        <pc:spChg chg="mod">
          <ac:chgData name="Genevieve Bouquet" userId="9ee00270-1c76-4fb6-80ff-36b31e77115e" providerId="ADAL" clId="{1D1763AA-1A26-442A-AD4A-B89AFC99904A}" dt="2024-05-28T15:40:29.036" v="222" actId="27636"/>
          <ac:spMkLst>
            <pc:docMk/>
            <pc:sldMk cId="3611153709" sldId="2145706382"/>
            <ac:spMk id="2" creationId="{EDE885A3-F489-62BB-5109-A9E02DD5C0BA}"/>
          </ac:spMkLst>
        </pc:spChg>
        <pc:spChg chg="mod">
          <ac:chgData name="Genevieve Bouquet" userId="9ee00270-1c76-4fb6-80ff-36b31e77115e" providerId="ADAL" clId="{1D1763AA-1A26-442A-AD4A-B89AFC99904A}" dt="2024-05-28T15:33:33.045" v="4" actId="962"/>
          <ac:spMkLst>
            <pc:docMk/>
            <pc:sldMk cId="3611153709" sldId="2145706382"/>
            <ac:spMk id="3" creationId="{07CC19F0-E64D-79FC-499A-BEE0B704F556}"/>
          </ac:spMkLst>
        </pc:spChg>
        <pc:spChg chg="add del mod">
          <ac:chgData name="Genevieve Bouquet" userId="9ee00270-1c76-4fb6-80ff-36b31e77115e" providerId="ADAL" clId="{1D1763AA-1A26-442A-AD4A-B89AFC99904A}" dt="2024-05-28T15:40:15.572" v="219" actId="478"/>
          <ac:spMkLst>
            <pc:docMk/>
            <pc:sldMk cId="3611153709" sldId="2145706382"/>
            <ac:spMk id="4" creationId="{F058D22C-030F-BE81-A855-42DA537FBA62}"/>
          </ac:spMkLst>
        </pc:spChg>
        <pc:spChg chg="add del mod">
          <ac:chgData name="Genevieve Bouquet" userId="9ee00270-1c76-4fb6-80ff-36b31e77115e" providerId="ADAL" clId="{1D1763AA-1A26-442A-AD4A-B89AFC99904A}" dt="2024-05-28T15:40:17.989" v="220" actId="478"/>
          <ac:spMkLst>
            <pc:docMk/>
            <pc:sldMk cId="3611153709" sldId="2145706382"/>
            <ac:spMk id="7" creationId="{9AC84C99-B779-7C28-7F3D-485C94E33AFD}"/>
          </ac:spMkLst>
        </pc:spChg>
        <pc:spChg chg="del">
          <ac:chgData name="Genevieve Bouquet" userId="9ee00270-1c76-4fb6-80ff-36b31e77115e" providerId="ADAL" clId="{1D1763AA-1A26-442A-AD4A-B89AFC99904A}" dt="2024-05-28T15:33:20.050" v="0" actId="478"/>
          <ac:spMkLst>
            <pc:docMk/>
            <pc:sldMk cId="3611153709" sldId="2145706382"/>
            <ac:spMk id="211" creationId="{00000000-0000-0000-0000-000000000000}"/>
          </ac:spMkLst>
        </pc:spChg>
        <pc:picChg chg="mod">
          <ac:chgData name="Genevieve Bouquet" userId="9ee00270-1c76-4fb6-80ff-36b31e77115e" providerId="ADAL" clId="{1D1763AA-1A26-442A-AD4A-B89AFC99904A}" dt="2024-05-28T15:33:36.848" v="5" actId="962"/>
          <ac:picMkLst>
            <pc:docMk/>
            <pc:sldMk cId="3611153709" sldId="2145706382"/>
            <ac:picMk id="8" creationId="{DC1987E2-F470-F35B-276B-612A3939A704}"/>
          </ac:picMkLst>
        </pc:picChg>
        <pc:picChg chg="mod">
          <ac:chgData name="Genevieve Bouquet" userId="9ee00270-1c76-4fb6-80ff-36b31e77115e" providerId="ADAL" clId="{1D1763AA-1A26-442A-AD4A-B89AFC99904A}" dt="2024-05-28T15:33:23.984" v="1" actId="962"/>
          <ac:picMkLst>
            <pc:docMk/>
            <pc:sldMk cId="3611153709" sldId="2145706382"/>
            <ac:picMk id="212" creationId="{00000000-0000-0000-0000-000000000000}"/>
          </ac:picMkLst>
        </pc:picChg>
        <pc:picChg chg="mod">
          <ac:chgData name="Genevieve Bouquet" userId="9ee00270-1c76-4fb6-80ff-36b31e77115e" providerId="ADAL" clId="{1D1763AA-1A26-442A-AD4A-B89AFC99904A}" dt="2024-05-28T15:33:26.220" v="2" actId="962"/>
          <ac:picMkLst>
            <pc:docMk/>
            <pc:sldMk cId="3611153709" sldId="2145706382"/>
            <ac:picMk id="213" creationId="{00000000-0000-0000-0000-000000000000}"/>
          </ac:picMkLst>
        </pc:picChg>
        <pc:picChg chg="mod">
          <ac:chgData name="Genevieve Bouquet" userId="9ee00270-1c76-4fb6-80ff-36b31e77115e" providerId="ADAL" clId="{1D1763AA-1A26-442A-AD4A-B89AFC99904A}" dt="2024-05-28T15:33:28.289" v="3" actId="962"/>
          <ac:picMkLst>
            <pc:docMk/>
            <pc:sldMk cId="3611153709" sldId="2145706382"/>
            <ac:picMk id="214" creationId="{00000000-0000-0000-0000-000000000000}"/>
          </ac:picMkLst>
        </pc:picChg>
      </pc:sldChg>
      <pc:sldChg chg="addSp delSp modSp mod">
        <pc:chgData name="Genevieve Bouquet" userId="9ee00270-1c76-4fb6-80ff-36b31e77115e" providerId="ADAL" clId="{1D1763AA-1A26-442A-AD4A-B89AFC99904A}" dt="2024-05-28T15:36:24.800" v="100" actId="33553"/>
        <pc:sldMkLst>
          <pc:docMk/>
          <pc:sldMk cId="4166309897" sldId="2145706384"/>
        </pc:sldMkLst>
        <pc:spChg chg="add del mod">
          <ac:chgData name="Genevieve Bouquet" userId="9ee00270-1c76-4fb6-80ff-36b31e77115e" providerId="ADAL" clId="{1D1763AA-1A26-442A-AD4A-B89AFC99904A}" dt="2024-05-28T15:35:57.275" v="93" actId="478"/>
          <ac:spMkLst>
            <pc:docMk/>
            <pc:sldMk cId="4166309897" sldId="2145706384"/>
            <ac:spMk id="2" creationId="{2594BD85-664F-C5C3-3B02-4CFA67CEB07E}"/>
          </ac:spMkLst>
        </pc:spChg>
        <pc:spChg chg="add del mod">
          <ac:chgData name="Genevieve Bouquet" userId="9ee00270-1c76-4fb6-80ff-36b31e77115e" providerId="ADAL" clId="{1D1763AA-1A26-442A-AD4A-B89AFC99904A}" dt="2024-05-28T15:35:59.086" v="94" actId="478"/>
          <ac:spMkLst>
            <pc:docMk/>
            <pc:sldMk cId="4166309897" sldId="2145706384"/>
            <ac:spMk id="3" creationId="{30356AB9-AAE1-7324-B552-E644361FAC68}"/>
          </ac:spMkLst>
        </pc:spChg>
        <pc:spChg chg="add del mod">
          <ac:chgData name="Genevieve Bouquet" userId="9ee00270-1c76-4fb6-80ff-36b31e77115e" providerId="ADAL" clId="{1D1763AA-1A26-442A-AD4A-B89AFC99904A}" dt="2024-05-28T15:36:09.849" v="97" actId="478"/>
          <ac:spMkLst>
            <pc:docMk/>
            <pc:sldMk cId="4166309897" sldId="2145706384"/>
            <ac:spMk id="4" creationId="{8EBF901E-8DDF-FDD2-8CD8-3744C4777977}"/>
          </ac:spMkLst>
        </pc:spChg>
        <pc:spChg chg="add del mod">
          <ac:chgData name="Genevieve Bouquet" userId="9ee00270-1c76-4fb6-80ff-36b31e77115e" providerId="ADAL" clId="{1D1763AA-1A26-442A-AD4A-B89AFC99904A}" dt="2024-05-28T15:36:21.746" v="99" actId="478"/>
          <ac:spMkLst>
            <pc:docMk/>
            <pc:sldMk cId="4166309897" sldId="2145706384"/>
            <ac:spMk id="5" creationId="{16D1C5ED-D321-2403-18A9-FB58F40E92F8}"/>
          </ac:spMkLst>
        </pc:spChg>
        <pc:spChg chg="mod">
          <ac:chgData name="Genevieve Bouquet" userId="9ee00270-1c76-4fb6-80ff-36b31e77115e" providerId="ADAL" clId="{1D1763AA-1A26-442A-AD4A-B89AFC99904A}" dt="2024-05-28T15:36:24.800" v="100" actId="33553"/>
          <ac:spMkLst>
            <pc:docMk/>
            <pc:sldMk cId="4166309897" sldId="2145706384"/>
            <ac:spMk id="7" creationId="{E89475E1-9BBC-9999-2AB5-C4E435D69C07}"/>
          </ac:spMkLst>
        </pc:spChg>
        <pc:picChg chg="mod">
          <ac:chgData name="Genevieve Bouquet" userId="9ee00270-1c76-4fb6-80ff-36b31e77115e" providerId="ADAL" clId="{1D1763AA-1A26-442A-AD4A-B89AFC99904A}" dt="2024-05-28T15:33:48.560" v="10" actId="962"/>
          <ac:picMkLst>
            <pc:docMk/>
            <pc:sldMk cId="4166309897" sldId="2145706384"/>
            <ac:picMk id="9" creationId="{A6EBB4AF-7291-F0FC-1C8D-1AB536454D21}"/>
          </ac:picMkLst>
        </pc:picChg>
        <pc:picChg chg="mod">
          <ac:chgData name="Genevieve Bouquet" userId="9ee00270-1c76-4fb6-80ff-36b31e77115e" providerId="ADAL" clId="{1D1763AA-1A26-442A-AD4A-B89AFC99904A}" dt="2024-05-28T15:33:43.359" v="7" actId="962"/>
          <ac:picMkLst>
            <pc:docMk/>
            <pc:sldMk cId="4166309897" sldId="2145706384"/>
            <ac:picMk id="10" creationId="{B0721BAF-FAD8-3383-46C1-E8E055283C37}"/>
          </ac:picMkLst>
        </pc:picChg>
        <pc:picChg chg="mod">
          <ac:chgData name="Genevieve Bouquet" userId="9ee00270-1c76-4fb6-80ff-36b31e77115e" providerId="ADAL" clId="{1D1763AA-1A26-442A-AD4A-B89AFC99904A}" dt="2024-05-28T15:33:44.928" v="8" actId="962"/>
          <ac:picMkLst>
            <pc:docMk/>
            <pc:sldMk cId="4166309897" sldId="2145706384"/>
            <ac:picMk id="11" creationId="{9E1529BE-8DF1-3FB9-51A6-1B584D264648}"/>
          </ac:picMkLst>
        </pc:picChg>
        <pc:picChg chg="mod">
          <ac:chgData name="Genevieve Bouquet" userId="9ee00270-1c76-4fb6-80ff-36b31e77115e" providerId="ADAL" clId="{1D1763AA-1A26-442A-AD4A-B89AFC99904A}" dt="2024-05-28T15:33:46.353" v="9" actId="962"/>
          <ac:picMkLst>
            <pc:docMk/>
            <pc:sldMk cId="4166309897" sldId="2145706384"/>
            <ac:picMk id="12" creationId="{1E3B602B-59B9-227E-7678-9031EB6C7A2E}"/>
          </ac:picMkLst>
        </pc:picChg>
      </pc:sldChg>
      <pc:sldChg chg="modSp mod">
        <pc:chgData name="Genevieve Bouquet" userId="9ee00270-1c76-4fb6-80ff-36b31e77115e" providerId="ADAL" clId="{1D1763AA-1A26-442A-AD4A-B89AFC99904A}" dt="2024-05-28T15:37:56.137" v="178" actId="33553"/>
        <pc:sldMkLst>
          <pc:docMk/>
          <pc:sldMk cId="3345649914" sldId="2145706385"/>
        </pc:sldMkLst>
        <pc:spChg chg="mod">
          <ac:chgData name="Genevieve Bouquet" userId="9ee00270-1c76-4fb6-80ff-36b31e77115e" providerId="ADAL" clId="{1D1763AA-1A26-442A-AD4A-B89AFC99904A}" dt="2024-05-28T15:37:56.137" v="178" actId="33553"/>
          <ac:spMkLst>
            <pc:docMk/>
            <pc:sldMk cId="3345649914" sldId="2145706385"/>
            <ac:spMk id="10" creationId="{F8AD10C5-71B0-4353-A5B5-070BD493E2FD}"/>
          </ac:spMkLst>
        </pc:spChg>
        <pc:picChg chg="mod">
          <ac:chgData name="Genevieve Bouquet" userId="9ee00270-1c76-4fb6-80ff-36b31e77115e" providerId="ADAL" clId="{1D1763AA-1A26-442A-AD4A-B89AFC99904A}" dt="2024-05-28T15:35:05.915" v="47" actId="962"/>
          <ac:picMkLst>
            <pc:docMk/>
            <pc:sldMk cId="3345649914" sldId="2145706385"/>
            <ac:picMk id="6" creationId="{F8A245EA-4359-5AD1-50E4-0570583FB91A}"/>
          </ac:picMkLst>
        </pc:picChg>
        <pc:picChg chg="mod">
          <ac:chgData name="Genevieve Bouquet" userId="9ee00270-1c76-4fb6-80ff-36b31e77115e" providerId="ADAL" clId="{1D1763AA-1A26-442A-AD4A-B89AFC99904A}" dt="2024-05-28T15:35:07.539" v="48" actId="962"/>
          <ac:picMkLst>
            <pc:docMk/>
            <pc:sldMk cId="3345649914" sldId="2145706385"/>
            <ac:picMk id="7" creationId="{182B3E27-01F7-9077-3503-2FC30C002424}"/>
          </ac:picMkLst>
        </pc:picChg>
        <pc:picChg chg="mod">
          <ac:chgData name="Genevieve Bouquet" userId="9ee00270-1c76-4fb6-80ff-36b31e77115e" providerId="ADAL" clId="{1D1763AA-1A26-442A-AD4A-B89AFC99904A}" dt="2024-05-28T15:35:08.828" v="49" actId="962"/>
          <ac:picMkLst>
            <pc:docMk/>
            <pc:sldMk cId="3345649914" sldId="2145706385"/>
            <ac:picMk id="8" creationId="{B8CDE1EE-FD37-9F61-B08E-E86A7C095868}"/>
          </ac:picMkLst>
        </pc:picChg>
      </pc:sldChg>
      <pc:sldChg chg="modSp mod">
        <pc:chgData name="Genevieve Bouquet" userId="9ee00270-1c76-4fb6-80ff-36b31e77115e" providerId="ADAL" clId="{1D1763AA-1A26-442A-AD4A-B89AFC99904A}" dt="2024-05-28T15:36:27.239" v="101" actId="33553"/>
        <pc:sldMkLst>
          <pc:docMk/>
          <pc:sldMk cId="1522312270" sldId="2145706386"/>
        </pc:sldMkLst>
        <pc:spChg chg="mod">
          <ac:chgData name="Genevieve Bouquet" userId="9ee00270-1c76-4fb6-80ff-36b31e77115e" providerId="ADAL" clId="{1D1763AA-1A26-442A-AD4A-B89AFC99904A}" dt="2024-05-28T15:36:27.239" v="101" actId="33553"/>
          <ac:spMkLst>
            <pc:docMk/>
            <pc:sldMk cId="1522312270" sldId="2145706386"/>
            <ac:spMk id="11" creationId="{49B7AAC7-5BDB-E86F-178E-656DBD310FC3}"/>
          </ac:spMkLst>
        </pc:spChg>
        <pc:picChg chg="mod">
          <ac:chgData name="Genevieve Bouquet" userId="9ee00270-1c76-4fb6-80ff-36b31e77115e" providerId="ADAL" clId="{1D1763AA-1A26-442A-AD4A-B89AFC99904A}" dt="2024-05-28T15:33:50.448" v="11" actId="962"/>
          <ac:picMkLst>
            <pc:docMk/>
            <pc:sldMk cId="1522312270" sldId="2145706386"/>
            <ac:picMk id="6" creationId="{67510AF9-EF69-0CC5-30EF-75CF8983AD9F}"/>
          </ac:picMkLst>
        </pc:picChg>
        <pc:picChg chg="mod">
          <ac:chgData name="Genevieve Bouquet" userId="9ee00270-1c76-4fb6-80ff-36b31e77115e" providerId="ADAL" clId="{1D1763AA-1A26-442A-AD4A-B89AFC99904A}" dt="2024-05-28T15:33:52.050" v="12" actId="962"/>
          <ac:picMkLst>
            <pc:docMk/>
            <pc:sldMk cId="1522312270" sldId="2145706386"/>
            <ac:picMk id="7" creationId="{8A4B9169-1109-5738-5538-14D53DB4223C}"/>
          </ac:picMkLst>
        </pc:picChg>
        <pc:picChg chg="mod">
          <ac:chgData name="Genevieve Bouquet" userId="9ee00270-1c76-4fb6-80ff-36b31e77115e" providerId="ADAL" clId="{1D1763AA-1A26-442A-AD4A-B89AFC99904A}" dt="2024-05-28T15:33:53.814" v="13" actId="962"/>
          <ac:picMkLst>
            <pc:docMk/>
            <pc:sldMk cId="1522312270" sldId="2145706386"/>
            <ac:picMk id="8" creationId="{F4B14158-5AAA-46C0-F199-10973F7495D7}"/>
          </ac:picMkLst>
        </pc:picChg>
      </pc:sldChg>
      <pc:sldChg chg="modSp mod">
        <pc:chgData name="Genevieve Bouquet" userId="9ee00270-1c76-4fb6-80ff-36b31e77115e" providerId="ADAL" clId="{1D1763AA-1A26-442A-AD4A-B89AFC99904A}" dt="2024-05-28T15:36:29.561" v="102" actId="33553"/>
        <pc:sldMkLst>
          <pc:docMk/>
          <pc:sldMk cId="3943156595" sldId="2145706387"/>
        </pc:sldMkLst>
        <pc:spChg chg="mod">
          <ac:chgData name="Genevieve Bouquet" userId="9ee00270-1c76-4fb6-80ff-36b31e77115e" providerId="ADAL" clId="{1D1763AA-1A26-442A-AD4A-B89AFC99904A}" dt="2024-05-28T15:36:29.561" v="102" actId="33553"/>
          <ac:spMkLst>
            <pc:docMk/>
            <pc:sldMk cId="3943156595" sldId="2145706387"/>
            <ac:spMk id="2" creationId="{C1566815-0901-761C-3239-32D3048AF4D0}"/>
          </ac:spMkLst>
        </pc:spChg>
        <pc:picChg chg="mod">
          <ac:chgData name="Genevieve Bouquet" userId="9ee00270-1c76-4fb6-80ff-36b31e77115e" providerId="ADAL" clId="{1D1763AA-1A26-442A-AD4A-B89AFC99904A}" dt="2024-05-28T15:34:01.267" v="14" actId="962"/>
          <ac:picMkLst>
            <pc:docMk/>
            <pc:sldMk cId="3943156595" sldId="2145706387"/>
            <ac:picMk id="6" creationId="{3486467B-E4E8-F230-E7F3-C0B1486D086E}"/>
          </ac:picMkLst>
        </pc:picChg>
        <pc:picChg chg="mod">
          <ac:chgData name="Genevieve Bouquet" userId="9ee00270-1c76-4fb6-80ff-36b31e77115e" providerId="ADAL" clId="{1D1763AA-1A26-442A-AD4A-B89AFC99904A}" dt="2024-05-28T15:34:03.823" v="15" actId="962"/>
          <ac:picMkLst>
            <pc:docMk/>
            <pc:sldMk cId="3943156595" sldId="2145706387"/>
            <ac:picMk id="7" creationId="{315863A6-D6EB-88A0-D306-C78668162A0B}"/>
          </ac:picMkLst>
        </pc:picChg>
        <pc:picChg chg="mod">
          <ac:chgData name="Genevieve Bouquet" userId="9ee00270-1c76-4fb6-80ff-36b31e77115e" providerId="ADAL" clId="{1D1763AA-1A26-442A-AD4A-B89AFC99904A}" dt="2024-05-28T15:34:05.752" v="16" actId="962"/>
          <ac:picMkLst>
            <pc:docMk/>
            <pc:sldMk cId="3943156595" sldId="2145706387"/>
            <ac:picMk id="8" creationId="{37249458-AEBD-8A44-4083-53ECE1E75AB4}"/>
          </ac:picMkLst>
        </pc:picChg>
      </pc:sldChg>
      <pc:sldChg chg="addSp modSp mod">
        <pc:chgData name="Genevieve Bouquet" userId="9ee00270-1c76-4fb6-80ff-36b31e77115e" providerId="ADAL" clId="{1D1763AA-1A26-442A-AD4A-B89AFC99904A}" dt="2024-05-28T15:36:44.777" v="135" actId="20577"/>
        <pc:sldMkLst>
          <pc:docMk/>
          <pc:sldMk cId="3083933482" sldId="2145706388"/>
        </pc:sldMkLst>
        <pc:spChg chg="add mod">
          <ac:chgData name="Genevieve Bouquet" userId="9ee00270-1c76-4fb6-80ff-36b31e77115e" providerId="ADAL" clId="{1D1763AA-1A26-442A-AD4A-B89AFC99904A}" dt="2024-05-28T15:36:44.777" v="135" actId="20577"/>
          <ac:spMkLst>
            <pc:docMk/>
            <pc:sldMk cId="3083933482" sldId="2145706388"/>
            <ac:spMk id="2" creationId="{4BFC90F1-B7FA-20CC-DAB5-7D1B965881C8}"/>
          </ac:spMkLst>
        </pc:spChg>
        <pc:picChg chg="mod">
          <ac:chgData name="Genevieve Bouquet" userId="9ee00270-1c76-4fb6-80ff-36b31e77115e" providerId="ADAL" clId="{1D1763AA-1A26-442A-AD4A-B89AFC99904A}" dt="2024-05-28T15:34:07.313" v="17" actId="962"/>
          <ac:picMkLst>
            <pc:docMk/>
            <pc:sldMk cId="3083933482" sldId="2145706388"/>
            <ac:picMk id="5" creationId="{107F8E76-1933-3A3A-6B42-83E095EE24F7}"/>
          </ac:picMkLst>
        </pc:picChg>
        <pc:picChg chg="mod">
          <ac:chgData name="Genevieve Bouquet" userId="9ee00270-1c76-4fb6-80ff-36b31e77115e" providerId="ADAL" clId="{1D1763AA-1A26-442A-AD4A-B89AFC99904A}" dt="2024-05-28T15:34:08.725" v="18" actId="962"/>
          <ac:picMkLst>
            <pc:docMk/>
            <pc:sldMk cId="3083933482" sldId="2145706388"/>
            <ac:picMk id="6" creationId="{2C0DC682-D562-808E-471F-CC8AF1AC1A4A}"/>
          </ac:picMkLst>
        </pc:picChg>
        <pc:picChg chg="mod">
          <ac:chgData name="Genevieve Bouquet" userId="9ee00270-1c76-4fb6-80ff-36b31e77115e" providerId="ADAL" clId="{1D1763AA-1A26-442A-AD4A-B89AFC99904A}" dt="2024-05-28T15:34:09.957" v="19" actId="962"/>
          <ac:picMkLst>
            <pc:docMk/>
            <pc:sldMk cId="3083933482" sldId="2145706388"/>
            <ac:picMk id="7" creationId="{AE3254C6-3A02-FFA9-0028-C1A98240F52E}"/>
          </ac:picMkLst>
        </pc:picChg>
      </pc:sldChg>
      <pc:sldChg chg="modSp mod">
        <pc:chgData name="Genevieve Bouquet" userId="9ee00270-1c76-4fb6-80ff-36b31e77115e" providerId="ADAL" clId="{1D1763AA-1A26-442A-AD4A-B89AFC99904A}" dt="2024-05-28T15:37:35.207" v="174" actId="33553"/>
        <pc:sldMkLst>
          <pc:docMk/>
          <pc:sldMk cId="1539833998" sldId="2145706389"/>
        </pc:sldMkLst>
        <pc:spChg chg="mod">
          <ac:chgData name="Genevieve Bouquet" userId="9ee00270-1c76-4fb6-80ff-36b31e77115e" providerId="ADAL" clId="{1D1763AA-1A26-442A-AD4A-B89AFC99904A}" dt="2024-05-28T15:34:33.142" v="32" actId="962"/>
          <ac:spMkLst>
            <pc:docMk/>
            <pc:sldMk cId="1539833998" sldId="2145706389"/>
            <ac:spMk id="7" creationId="{534A8462-7943-EDFC-E7DC-800389F94783}"/>
          </ac:spMkLst>
        </pc:spChg>
        <pc:spChg chg="mod">
          <ac:chgData name="Genevieve Bouquet" userId="9ee00270-1c76-4fb6-80ff-36b31e77115e" providerId="ADAL" clId="{1D1763AA-1A26-442A-AD4A-B89AFC99904A}" dt="2024-05-28T15:37:35.207" v="174" actId="33553"/>
          <ac:spMkLst>
            <pc:docMk/>
            <pc:sldMk cId="1539833998" sldId="2145706389"/>
            <ac:spMk id="9" creationId="{EF93E213-3148-087B-742E-8FD996332F82}"/>
          </ac:spMkLst>
        </pc:spChg>
        <pc:picChg chg="mod">
          <ac:chgData name="Genevieve Bouquet" userId="9ee00270-1c76-4fb6-80ff-36b31e77115e" providerId="ADAL" clId="{1D1763AA-1A26-442A-AD4A-B89AFC99904A}" dt="2024-05-28T15:34:26.443" v="29" actId="962"/>
          <ac:picMkLst>
            <pc:docMk/>
            <pc:sldMk cId="1539833998" sldId="2145706389"/>
            <ac:picMk id="2" creationId="{CB193208-B7EF-BEB7-38C0-79A600507C91}"/>
          </ac:picMkLst>
        </pc:picChg>
        <pc:picChg chg="mod">
          <ac:chgData name="Genevieve Bouquet" userId="9ee00270-1c76-4fb6-80ff-36b31e77115e" providerId="ADAL" clId="{1D1763AA-1A26-442A-AD4A-B89AFC99904A}" dt="2024-05-28T15:34:28.281" v="30" actId="962"/>
          <ac:picMkLst>
            <pc:docMk/>
            <pc:sldMk cId="1539833998" sldId="2145706389"/>
            <ac:picMk id="3" creationId="{63E2F09E-1A9D-2FAD-6818-4EA2860CB4B2}"/>
          </ac:picMkLst>
        </pc:picChg>
        <pc:picChg chg="mod">
          <ac:chgData name="Genevieve Bouquet" userId="9ee00270-1c76-4fb6-80ff-36b31e77115e" providerId="ADAL" clId="{1D1763AA-1A26-442A-AD4A-B89AFC99904A}" dt="2024-05-28T15:34:29.773" v="31" actId="962"/>
          <ac:picMkLst>
            <pc:docMk/>
            <pc:sldMk cId="1539833998" sldId="2145706389"/>
            <ac:picMk id="4" creationId="{35F70404-3CB3-DB7E-D4E2-3E11ED84EF5A}"/>
          </ac:picMkLst>
        </pc:picChg>
        <pc:picChg chg="mod">
          <ac:chgData name="Genevieve Bouquet" userId="9ee00270-1c76-4fb6-80ff-36b31e77115e" providerId="ADAL" clId="{1D1763AA-1A26-442A-AD4A-B89AFC99904A}" dt="2024-05-28T15:34:38.372" v="33" actId="962"/>
          <ac:picMkLst>
            <pc:docMk/>
            <pc:sldMk cId="1539833998" sldId="2145706389"/>
            <ac:picMk id="11" creationId="{A6B16AE1-AFC4-BDE2-D974-3FA938A37C7D}"/>
          </ac:picMkLst>
        </pc:picChg>
      </pc:sldChg>
      <pc:sldChg chg="modSp mod modNotesTx">
        <pc:chgData name="Genevieve Bouquet" userId="9ee00270-1c76-4fb6-80ff-36b31e77115e" providerId="ADAL" clId="{1D1763AA-1A26-442A-AD4A-B89AFC99904A}" dt="2024-05-28T15:40:55.563" v="223" actId="6549"/>
        <pc:sldMkLst>
          <pc:docMk/>
          <pc:sldMk cId="3443068564" sldId="2145706390"/>
        </pc:sldMkLst>
        <pc:spChg chg="mod">
          <ac:chgData name="Genevieve Bouquet" userId="9ee00270-1c76-4fb6-80ff-36b31e77115e" providerId="ADAL" clId="{1D1763AA-1A26-442A-AD4A-B89AFC99904A}" dt="2024-05-28T15:37:41.311" v="175" actId="33553"/>
          <ac:spMkLst>
            <pc:docMk/>
            <pc:sldMk cId="3443068564" sldId="2145706390"/>
            <ac:spMk id="18" creationId="{7CE4B51A-60F4-6907-BBC3-4F37CE55E1AF}"/>
          </ac:spMkLst>
        </pc:spChg>
        <pc:picChg chg="mod">
          <ac:chgData name="Genevieve Bouquet" userId="9ee00270-1c76-4fb6-80ff-36b31e77115e" providerId="ADAL" clId="{1D1763AA-1A26-442A-AD4A-B89AFC99904A}" dt="2024-05-28T15:34:40.049" v="34" actId="962"/>
          <ac:picMkLst>
            <pc:docMk/>
            <pc:sldMk cId="3443068564" sldId="2145706390"/>
            <ac:picMk id="2" creationId="{A394399A-B2C1-76AF-652A-8663849713E8}"/>
          </ac:picMkLst>
        </pc:picChg>
        <pc:picChg chg="mod">
          <ac:chgData name="Genevieve Bouquet" userId="9ee00270-1c76-4fb6-80ff-36b31e77115e" providerId="ADAL" clId="{1D1763AA-1A26-442A-AD4A-B89AFC99904A}" dt="2024-05-28T15:34:41.371" v="35" actId="962"/>
          <ac:picMkLst>
            <pc:docMk/>
            <pc:sldMk cId="3443068564" sldId="2145706390"/>
            <ac:picMk id="3" creationId="{777441C7-90DC-0699-E4B0-6ECEEED8450D}"/>
          </ac:picMkLst>
        </pc:picChg>
        <pc:picChg chg="mod">
          <ac:chgData name="Genevieve Bouquet" userId="9ee00270-1c76-4fb6-80ff-36b31e77115e" providerId="ADAL" clId="{1D1763AA-1A26-442A-AD4A-B89AFC99904A}" dt="2024-05-28T15:34:42.676" v="36" actId="962"/>
          <ac:picMkLst>
            <pc:docMk/>
            <pc:sldMk cId="3443068564" sldId="2145706390"/>
            <ac:picMk id="4" creationId="{82402B0D-717A-E6B3-829F-73BAA5365CF0}"/>
          </ac:picMkLst>
        </pc:picChg>
      </pc:sldChg>
      <pc:sldChg chg="modSp mod">
        <pc:chgData name="Genevieve Bouquet" userId="9ee00270-1c76-4fb6-80ff-36b31e77115e" providerId="ADAL" clId="{1D1763AA-1A26-442A-AD4A-B89AFC99904A}" dt="2024-05-28T15:37:04.711" v="156" actId="33553"/>
        <pc:sldMkLst>
          <pc:docMk/>
          <pc:sldMk cId="1247509921" sldId="2145706391"/>
        </pc:sldMkLst>
        <pc:spChg chg="mod">
          <ac:chgData name="Genevieve Bouquet" userId="9ee00270-1c76-4fb6-80ff-36b31e77115e" providerId="ADAL" clId="{1D1763AA-1A26-442A-AD4A-B89AFC99904A}" dt="2024-05-28T15:37:04.711" v="156" actId="33553"/>
          <ac:spMkLst>
            <pc:docMk/>
            <pc:sldMk cId="1247509921" sldId="2145706391"/>
            <ac:spMk id="3" creationId="{B025FEE5-15A7-49C1-D99E-11FD7CEDCDA0}"/>
          </ac:spMkLst>
        </pc:spChg>
        <pc:picChg chg="mod">
          <ac:chgData name="Genevieve Bouquet" userId="9ee00270-1c76-4fb6-80ff-36b31e77115e" providerId="ADAL" clId="{1D1763AA-1A26-442A-AD4A-B89AFC99904A}" dt="2024-05-28T15:34:17.303" v="23" actId="962"/>
          <ac:picMkLst>
            <pc:docMk/>
            <pc:sldMk cId="1247509921" sldId="2145706391"/>
            <ac:picMk id="5" creationId="{FF611178-452A-800D-C203-A19A6A251231}"/>
          </ac:picMkLst>
        </pc:picChg>
        <pc:picChg chg="mod">
          <ac:chgData name="Genevieve Bouquet" userId="9ee00270-1c76-4fb6-80ff-36b31e77115e" providerId="ADAL" clId="{1D1763AA-1A26-442A-AD4A-B89AFC99904A}" dt="2024-05-28T15:34:19.121" v="24" actId="962"/>
          <ac:picMkLst>
            <pc:docMk/>
            <pc:sldMk cId="1247509921" sldId="2145706391"/>
            <ac:picMk id="6" creationId="{323ECF48-FB71-FFA7-88D1-509DF1243E6E}"/>
          </ac:picMkLst>
        </pc:picChg>
        <pc:picChg chg="mod">
          <ac:chgData name="Genevieve Bouquet" userId="9ee00270-1c76-4fb6-80ff-36b31e77115e" providerId="ADAL" clId="{1D1763AA-1A26-442A-AD4A-B89AFC99904A}" dt="2024-05-28T15:34:20.945" v="25" actId="962"/>
          <ac:picMkLst>
            <pc:docMk/>
            <pc:sldMk cId="1247509921" sldId="2145706391"/>
            <ac:picMk id="7" creationId="{30A616BC-846E-BA1F-DFA5-8FC61E4A42C4}"/>
          </ac:picMkLst>
        </pc:picChg>
      </pc:sldChg>
      <pc:sldChg chg="addSp modSp mod">
        <pc:chgData name="Genevieve Bouquet" userId="9ee00270-1c76-4fb6-80ff-36b31e77115e" providerId="ADAL" clId="{1D1763AA-1A26-442A-AD4A-B89AFC99904A}" dt="2024-05-28T15:37:30.078" v="173" actId="20577"/>
        <pc:sldMkLst>
          <pc:docMk/>
          <pc:sldMk cId="4114479955" sldId="2145706392"/>
        </pc:sldMkLst>
        <pc:spChg chg="add mod">
          <ac:chgData name="Genevieve Bouquet" userId="9ee00270-1c76-4fb6-80ff-36b31e77115e" providerId="ADAL" clId="{1D1763AA-1A26-442A-AD4A-B89AFC99904A}" dt="2024-05-28T15:37:30.078" v="173" actId="20577"/>
          <ac:spMkLst>
            <pc:docMk/>
            <pc:sldMk cId="4114479955" sldId="2145706392"/>
            <ac:spMk id="2" creationId="{BF2F5FED-3CF7-1C96-F4D1-600E9BF5753E}"/>
          </ac:spMkLst>
        </pc:spChg>
        <pc:picChg chg="mod">
          <ac:chgData name="Genevieve Bouquet" userId="9ee00270-1c76-4fb6-80ff-36b31e77115e" providerId="ADAL" clId="{1D1763AA-1A26-442A-AD4A-B89AFC99904A}" dt="2024-05-28T15:34:22.351" v="26" actId="962"/>
          <ac:picMkLst>
            <pc:docMk/>
            <pc:sldMk cId="4114479955" sldId="2145706392"/>
            <ac:picMk id="5" creationId="{3896B3F0-0CE3-82BB-0C8A-3F0EE2A0BEA4}"/>
          </ac:picMkLst>
        </pc:picChg>
        <pc:picChg chg="mod">
          <ac:chgData name="Genevieve Bouquet" userId="9ee00270-1c76-4fb6-80ff-36b31e77115e" providerId="ADAL" clId="{1D1763AA-1A26-442A-AD4A-B89AFC99904A}" dt="2024-05-28T15:34:23.652" v="27" actId="962"/>
          <ac:picMkLst>
            <pc:docMk/>
            <pc:sldMk cId="4114479955" sldId="2145706392"/>
            <ac:picMk id="6" creationId="{15BC5418-45C7-236D-71C4-02FBF3E2BABA}"/>
          </ac:picMkLst>
        </pc:picChg>
        <pc:picChg chg="mod">
          <ac:chgData name="Genevieve Bouquet" userId="9ee00270-1c76-4fb6-80ff-36b31e77115e" providerId="ADAL" clId="{1D1763AA-1A26-442A-AD4A-B89AFC99904A}" dt="2024-05-28T15:34:24.894" v="28" actId="962"/>
          <ac:picMkLst>
            <pc:docMk/>
            <pc:sldMk cId="4114479955" sldId="2145706392"/>
            <ac:picMk id="7" creationId="{52A46637-FACC-4A9D-9521-5CB1FFF03ECC}"/>
          </ac:picMkLst>
        </pc:picChg>
      </pc:sldChg>
      <pc:sldChg chg="addSp modSp mod">
        <pc:chgData name="Genevieve Bouquet" userId="9ee00270-1c76-4fb6-80ff-36b31e77115e" providerId="ADAL" clId="{1D1763AA-1A26-442A-AD4A-B89AFC99904A}" dt="2024-05-28T15:39:42.454" v="216" actId="962"/>
        <pc:sldMkLst>
          <pc:docMk/>
          <pc:sldMk cId="831072827" sldId="2145706393"/>
        </pc:sldMkLst>
        <pc:spChg chg="add mod">
          <ac:chgData name="Genevieve Bouquet" userId="9ee00270-1c76-4fb6-80ff-36b31e77115e" providerId="ADAL" clId="{1D1763AA-1A26-442A-AD4A-B89AFC99904A}" dt="2024-05-28T15:36:59.552" v="155" actId="20577"/>
          <ac:spMkLst>
            <pc:docMk/>
            <pc:sldMk cId="831072827" sldId="2145706393"/>
            <ac:spMk id="2" creationId="{CFB4A747-2EE8-4C14-4193-969FEAEDF50E}"/>
          </ac:spMkLst>
        </pc:spChg>
        <pc:picChg chg="mod">
          <ac:chgData name="Genevieve Bouquet" userId="9ee00270-1c76-4fb6-80ff-36b31e77115e" providerId="ADAL" clId="{1D1763AA-1A26-442A-AD4A-B89AFC99904A}" dt="2024-05-28T15:34:11.718" v="20" actId="962"/>
          <ac:picMkLst>
            <pc:docMk/>
            <pc:sldMk cId="831072827" sldId="2145706393"/>
            <ac:picMk id="5" creationId="{9997E68C-C033-902E-13BE-519F4B4C238B}"/>
          </ac:picMkLst>
        </pc:picChg>
        <pc:picChg chg="mod">
          <ac:chgData name="Genevieve Bouquet" userId="9ee00270-1c76-4fb6-80ff-36b31e77115e" providerId="ADAL" clId="{1D1763AA-1A26-442A-AD4A-B89AFC99904A}" dt="2024-05-28T15:34:14.233" v="21" actId="962"/>
          <ac:picMkLst>
            <pc:docMk/>
            <pc:sldMk cId="831072827" sldId="2145706393"/>
            <ac:picMk id="6" creationId="{5B7AEBF6-F1CD-D461-48DB-F2A06C1EEB23}"/>
          </ac:picMkLst>
        </pc:picChg>
        <pc:picChg chg="mod">
          <ac:chgData name="Genevieve Bouquet" userId="9ee00270-1c76-4fb6-80ff-36b31e77115e" providerId="ADAL" clId="{1D1763AA-1A26-442A-AD4A-B89AFC99904A}" dt="2024-05-28T15:34:15.577" v="22" actId="962"/>
          <ac:picMkLst>
            <pc:docMk/>
            <pc:sldMk cId="831072827" sldId="2145706393"/>
            <ac:picMk id="7" creationId="{C4A5A5FE-4817-B9BB-4EF6-7E6AEBB7DB57}"/>
          </ac:picMkLst>
        </pc:picChg>
        <pc:picChg chg="mod">
          <ac:chgData name="Genevieve Bouquet" userId="9ee00270-1c76-4fb6-80ff-36b31e77115e" providerId="ADAL" clId="{1D1763AA-1A26-442A-AD4A-B89AFC99904A}" dt="2024-05-28T15:39:42.454" v="216" actId="962"/>
          <ac:picMkLst>
            <pc:docMk/>
            <pc:sldMk cId="831072827" sldId="2145706393"/>
            <ac:picMk id="11" creationId="{A65B07B8-95F1-4B48-A28F-12EB88643A8B}"/>
          </ac:picMkLst>
        </pc:picChg>
      </pc:sldChg>
      <pc:sldChg chg="modSp mod">
        <pc:chgData name="Genevieve Bouquet" userId="9ee00270-1c76-4fb6-80ff-36b31e77115e" providerId="ADAL" clId="{1D1763AA-1A26-442A-AD4A-B89AFC99904A}" dt="2024-05-28T15:37:47.066" v="176" actId="33553"/>
        <pc:sldMkLst>
          <pc:docMk/>
          <pc:sldMk cId="3030119665" sldId="2145706395"/>
        </pc:sldMkLst>
        <pc:spChg chg="mod">
          <ac:chgData name="Genevieve Bouquet" userId="9ee00270-1c76-4fb6-80ff-36b31e77115e" providerId="ADAL" clId="{1D1763AA-1A26-442A-AD4A-B89AFC99904A}" dt="2024-05-28T15:37:47.066" v="176" actId="33553"/>
          <ac:spMkLst>
            <pc:docMk/>
            <pc:sldMk cId="3030119665" sldId="2145706395"/>
            <ac:spMk id="18" creationId="{E1CA146A-E9B4-C8AD-F2A3-958FB4C333C2}"/>
          </ac:spMkLst>
        </pc:spChg>
        <pc:picChg chg="mod">
          <ac:chgData name="Genevieve Bouquet" userId="9ee00270-1c76-4fb6-80ff-36b31e77115e" providerId="ADAL" clId="{1D1763AA-1A26-442A-AD4A-B89AFC99904A}" dt="2024-05-28T15:34:44.615" v="37" actId="962"/>
          <ac:picMkLst>
            <pc:docMk/>
            <pc:sldMk cId="3030119665" sldId="2145706395"/>
            <ac:picMk id="2" creationId="{7ECDE444-A6CD-EC02-7238-968832AB41EC}"/>
          </ac:picMkLst>
        </pc:picChg>
        <pc:picChg chg="mod">
          <ac:chgData name="Genevieve Bouquet" userId="9ee00270-1c76-4fb6-80ff-36b31e77115e" providerId="ADAL" clId="{1D1763AA-1A26-442A-AD4A-B89AFC99904A}" dt="2024-05-28T15:34:46.414" v="38" actId="962"/>
          <ac:picMkLst>
            <pc:docMk/>
            <pc:sldMk cId="3030119665" sldId="2145706395"/>
            <ac:picMk id="3" creationId="{8956EB84-4CBE-3F5B-AEF7-38E45AFA2306}"/>
          </ac:picMkLst>
        </pc:picChg>
        <pc:picChg chg="mod">
          <ac:chgData name="Genevieve Bouquet" userId="9ee00270-1c76-4fb6-80ff-36b31e77115e" providerId="ADAL" clId="{1D1763AA-1A26-442A-AD4A-B89AFC99904A}" dt="2024-05-28T15:34:48.174" v="39" actId="962"/>
          <ac:picMkLst>
            <pc:docMk/>
            <pc:sldMk cId="3030119665" sldId="2145706395"/>
            <ac:picMk id="4" creationId="{B9DC5FE9-88CA-6A18-C171-DC2275439469}"/>
          </ac:picMkLst>
        </pc:picChg>
      </pc:sldChg>
      <pc:sldChg chg="modSp mod">
        <pc:chgData name="Genevieve Bouquet" userId="9ee00270-1c76-4fb6-80ff-36b31e77115e" providerId="ADAL" clId="{1D1763AA-1A26-442A-AD4A-B89AFC99904A}" dt="2024-05-28T15:38:01.064" v="179" actId="33553"/>
        <pc:sldMkLst>
          <pc:docMk/>
          <pc:sldMk cId="3226027472" sldId="2145706396"/>
        </pc:sldMkLst>
        <pc:spChg chg="mod">
          <ac:chgData name="Genevieve Bouquet" userId="9ee00270-1c76-4fb6-80ff-36b31e77115e" providerId="ADAL" clId="{1D1763AA-1A26-442A-AD4A-B89AFC99904A}" dt="2024-05-28T15:38:01.064" v="179" actId="33553"/>
          <ac:spMkLst>
            <pc:docMk/>
            <pc:sldMk cId="3226027472" sldId="2145706396"/>
            <ac:spMk id="10" creationId="{DFAD83CB-FD7B-EE9A-0578-F054E4634CA9}"/>
          </ac:spMkLst>
        </pc:spChg>
        <pc:picChg chg="mod">
          <ac:chgData name="Genevieve Bouquet" userId="9ee00270-1c76-4fb6-80ff-36b31e77115e" providerId="ADAL" clId="{1D1763AA-1A26-442A-AD4A-B89AFC99904A}" dt="2024-05-28T15:35:14.119" v="53" actId="962"/>
          <ac:picMkLst>
            <pc:docMk/>
            <pc:sldMk cId="3226027472" sldId="2145706396"/>
            <ac:picMk id="3" creationId="{CC7C13ED-9F36-B158-A6DE-A72103E590CC}"/>
          </ac:picMkLst>
        </pc:picChg>
        <pc:picChg chg="mod">
          <ac:chgData name="Genevieve Bouquet" userId="9ee00270-1c76-4fb6-80ff-36b31e77115e" providerId="ADAL" clId="{1D1763AA-1A26-442A-AD4A-B89AFC99904A}" dt="2024-05-28T15:35:10.143" v="50" actId="962"/>
          <ac:picMkLst>
            <pc:docMk/>
            <pc:sldMk cId="3226027472" sldId="2145706396"/>
            <ac:picMk id="6" creationId="{A81F176E-E787-8338-B87E-FD0A2C7B3CB1}"/>
          </ac:picMkLst>
        </pc:picChg>
        <pc:picChg chg="mod">
          <ac:chgData name="Genevieve Bouquet" userId="9ee00270-1c76-4fb6-80ff-36b31e77115e" providerId="ADAL" clId="{1D1763AA-1A26-442A-AD4A-B89AFC99904A}" dt="2024-05-28T15:35:11.504" v="51" actId="962"/>
          <ac:picMkLst>
            <pc:docMk/>
            <pc:sldMk cId="3226027472" sldId="2145706396"/>
            <ac:picMk id="7" creationId="{831F88D9-06F8-3B74-A176-A3EDA78B7489}"/>
          </ac:picMkLst>
        </pc:picChg>
        <pc:picChg chg="mod">
          <ac:chgData name="Genevieve Bouquet" userId="9ee00270-1c76-4fb6-80ff-36b31e77115e" providerId="ADAL" clId="{1D1763AA-1A26-442A-AD4A-B89AFC99904A}" dt="2024-05-28T15:35:12.704" v="52" actId="962"/>
          <ac:picMkLst>
            <pc:docMk/>
            <pc:sldMk cId="3226027472" sldId="2145706396"/>
            <ac:picMk id="8" creationId="{CA001002-1A03-75E6-341C-AE41E0FEE71F}"/>
          </ac:picMkLst>
        </pc:picChg>
      </pc:sldChg>
      <pc:sldChg chg="modSp mod">
        <pc:chgData name="Genevieve Bouquet" userId="9ee00270-1c76-4fb6-80ff-36b31e77115e" providerId="ADAL" clId="{1D1763AA-1A26-442A-AD4A-B89AFC99904A}" dt="2024-05-28T15:38:04.663" v="180" actId="33553"/>
        <pc:sldMkLst>
          <pc:docMk/>
          <pc:sldMk cId="3793537054" sldId="2145706397"/>
        </pc:sldMkLst>
        <pc:spChg chg="mod">
          <ac:chgData name="Genevieve Bouquet" userId="9ee00270-1c76-4fb6-80ff-36b31e77115e" providerId="ADAL" clId="{1D1763AA-1A26-442A-AD4A-B89AFC99904A}" dt="2024-05-28T15:38:04.663" v="180" actId="33553"/>
          <ac:spMkLst>
            <pc:docMk/>
            <pc:sldMk cId="3793537054" sldId="2145706397"/>
            <ac:spMk id="10" creationId="{6D60C176-3103-293C-2996-CEF0FFC6F272}"/>
          </ac:spMkLst>
        </pc:spChg>
        <pc:picChg chg="mod">
          <ac:chgData name="Genevieve Bouquet" userId="9ee00270-1c76-4fb6-80ff-36b31e77115e" providerId="ADAL" clId="{1D1763AA-1A26-442A-AD4A-B89AFC99904A}" dt="2024-05-28T15:35:19.822" v="57" actId="962"/>
          <ac:picMkLst>
            <pc:docMk/>
            <pc:sldMk cId="3793537054" sldId="2145706397"/>
            <ac:picMk id="3" creationId="{EF861230-06CC-8BCF-D7AC-E271C76B9F8C}"/>
          </ac:picMkLst>
        </pc:picChg>
        <pc:picChg chg="mod">
          <ac:chgData name="Genevieve Bouquet" userId="9ee00270-1c76-4fb6-80ff-36b31e77115e" providerId="ADAL" clId="{1D1763AA-1A26-442A-AD4A-B89AFC99904A}" dt="2024-05-28T15:35:15.502" v="54" actId="962"/>
          <ac:picMkLst>
            <pc:docMk/>
            <pc:sldMk cId="3793537054" sldId="2145706397"/>
            <ac:picMk id="6" creationId="{8EA282BC-273B-7753-ACAF-3CBBFE4A6C44}"/>
          </ac:picMkLst>
        </pc:picChg>
        <pc:picChg chg="mod">
          <ac:chgData name="Genevieve Bouquet" userId="9ee00270-1c76-4fb6-80ff-36b31e77115e" providerId="ADAL" clId="{1D1763AA-1A26-442A-AD4A-B89AFC99904A}" dt="2024-05-28T15:35:16.893" v="55" actId="962"/>
          <ac:picMkLst>
            <pc:docMk/>
            <pc:sldMk cId="3793537054" sldId="2145706397"/>
            <ac:picMk id="7" creationId="{BA2EF733-662B-F42C-92A6-BCEB03F90686}"/>
          </ac:picMkLst>
        </pc:picChg>
        <pc:picChg chg="mod">
          <ac:chgData name="Genevieve Bouquet" userId="9ee00270-1c76-4fb6-80ff-36b31e77115e" providerId="ADAL" clId="{1D1763AA-1A26-442A-AD4A-B89AFC99904A}" dt="2024-05-28T15:35:18.057" v="56" actId="962"/>
          <ac:picMkLst>
            <pc:docMk/>
            <pc:sldMk cId="3793537054" sldId="2145706397"/>
            <ac:picMk id="8" creationId="{4DFABF1B-44C0-8E96-82B8-0399BEEB224D}"/>
          </ac:picMkLst>
        </pc:picChg>
      </pc:sldChg>
      <pc:sldChg chg="modSp mod">
        <pc:chgData name="Genevieve Bouquet" userId="9ee00270-1c76-4fb6-80ff-36b31e77115e" providerId="ADAL" clId="{1D1763AA-1A26-442A-AD4A-B89AFC99904A}" dt="2024-05-28T15:37:51.362" v="177" actId="33553"/>
        <pc:sldMkLst>
          <pc:docMk/>
          <pc:sldMk cId="1135579772" sldId="2145706398"/>
        </pc:sldMkLst>
        <pc:spChg chg="mod">
          <ac:chgData name="Genevieve Bouquet" userId="9ee00270-1c76-4fb6-80ff-36b31e77115e" providerId="ADAL" clId="{1D1763AA-1A26-442A-AD4A-B89AFC99904A}" dt="2024-05-28T15:34:58.340" v="43" actId="962"/>
          <ac:spMkLst>
            <pc:docMk/>
            <pc:sldMk cId="1135579772" sldId="2145706398"/>
            <ac:spMk id="5" creationId="{DE2B0B28-720E-7913-477C-4964A6C158E4}"/>
          </ac:spMkLst>
        </pc:spChg>
        <pc:spChg chg="mod">
          <ac:chgData name="Genevieve Bouquet" userId="9ee00270-1c76-4fb6-80ff-36b31e77115e" providerId="ADAL" clId="{1D1763AA-1A26-442A-AD4A-B89AFC99904A}" dt="2024-05-28T15:35:03.187" v="45" actId="962"/>
          <ac:spMkLst>
            <pc:docMk/>
            <pc:sldMk cId="1135579772" sldId="2145706398"/>
            <ac:spMk id="8" creationId="{66604DDC-C1CC-EF2F-535B-8CA8AB12190C}"/>
          </ac:spMkLst>
        </pc:spChg>
        <pc:spChg chg="mod">
          <ac:chgData name="Genevieve Bouquet" userId="9ee00270-1c76-4fb6-80ff-36b31e77115e" providerId="ADAL" clId="{1D1763AA-1A26-442A-AD4A-B89AFC99904A}" dt="2024-05-28T15:37:51.362" v="177" actId="33553"/>
          <ac:spMkLst>
            <pc:docMk/>
            <pc:sldMk cId="1135579772" sldId="2145706398"/>
            <ac:spMk id="18" creationId="{6991A0E3-A24D-BFD4-227B-7CC61CC4ED15}"/>
          </ac:spMkLst>
        </pc:spChg>
        <pc:picChg chg="mod">
          <ac:chgData name="Genevieve Bouquet" userId="9ee00270-1c76-4fb6-80ff-36b31e77115e" providerId="ADAL" clId="{1D1763AA-1A26-442A-AD4A-B89AFC99904A}" dt="2024-05-28T15:34:49.646" v="40" actId="962"/>
          <ac:picMkLst>
            <pc:docMk/>
            <pc:sldMk cId="1135579772" sldId="2145706398"/>
            <ac:picMk id="2" creationId="{4A7326B2-600F-459A-EAC5-3950E9F254EB}"/>
          </ac:picMkLst>
        </pc:picChg>
        <pc:picChg chg="mod">
          <ac:chgData name="Genevieve Bouquet" userId="9ee00270-1c76-4fb6-80ff-36b31e77115e" providerId="ADAL" clId="{1D1763AA-1A26-442A-AD4A-B89AFC99904A}" dt="2024-05-28T15:34:51.364" v="41" actId="962"/>
          <ac:picMkLst>
            <pc:docMk/>
            <pc:sldMk cId="1135579772" sldId="2145706398"/>
            <ac:picMk id="3" creationId="{1062399F-2072-6CDF-9505-ED95BF30F872}"/>
          </ac:picMkLst>
        </pc:picChg>
        <pc:picChg chg="mod">
          <ac:chgData name="Genevieve Bouquet" userId="9ee00270-1c76-4fb6-80ff-36b31e77115e" providerId="ADAL" clId="{1D1763AA-1A26-442A-AD4A-B89AFC99904A}" dt="2024-05-28T15:34:55.902" v="42" actId="962"/>
          <ac:picMkLst>
            <pc:docMk/>
            <pc:sldMk cId="1135579772" sldId="2145706398"/>
            <ac:picMk id="4" creationId="{84C4BCC8-0EEA-DE0A-90F5-27B10171D311}"/>
          </ac:picMkLst>
        </pc:picChg>
        <pc:picChg chg="mod">
          <ac:chgData name="Genevieve Bouquet" userId="9ee00270-1c76-4fb6-80ff-36b31e77115e" providerId="ADAL" clId="{1D1763AA-1A26-442A-AD4A-B89AFC99904A}" dt="2024-05-28T15:35:01.100" v="44" actId="962"/>
          <ac:picMkLst>
            <pc:docMk/>
            <pc:sldMk cId="1135579772" sldId="2145706398"/>
            <ac:picMk id="7" creationId="{9848C94A-A68C-76A1-56D0-7223ED821E54}"/>
          </ac:picMkLst>
        </pc:picChg>
        <pc:picChg chg="mod">
          <ac:chgData name="Genevieve Bouquet" userId="9ee00270-1c76-4fb6-80ff-36b31e77115e" providerId="ADAL" clId="{1D1763AA-1A26-442A-AD4A-B89AFC99904A}" dt="2024-05-28T15:35:04.525" v="46" actId="962"/>
          <ac:picMkLst>
            <pc:docMk/>
            <pc:sldMk cId="1135579772" sldId="2145706398"/>
            <ac:picMk id="10" creationId="{5377C1E3-552C-BE97-1FE9-75A10932E25A}"/>
          </ac:picMkLst>
        </pc:picChg>
      </pc:sldChg>
      <pc:sldChg chg="modSp mod">
        <pc:chgData name="Genevieve Bouquet" userId="9ee00270-1c76-4fb6-80ff-36b31e77115e" providerId="ADAL" clId="{1D1763AA-1A26-442A-AD4A-B89AFC99904A}" dt="2024-05-28T15:39:56.210" v="217" actId="962"/>
        <pc:sldMkLst>
          <pc:docMk/>
          <pc:sldMk cId="1938597153" sldId="2145706400"/>
        </pc:sldMkLst>
        <pc:spChg chg="mod">
          <ac:chgData name="Genevieve Bouquet" userId="9ee00270-1c76-4fb6-80ff-36b31e77115e" providerId="ADAL" clId="{1D1763AA-1A26-442A-AD4A-B89AFC99904A}" dt="2024-05-28T15:38:07.340" v="181" actId="33553"/>
          <ac:spMkLst>
            <pc:docMk/>
            <pc:sldMk cId="1938597153" sldId="2145706400"/>
            <ac:spMk id="10" creationId="{6D60C176-3103-293C-2996-CEF0FFC6F272}"/>
          </ac:spMkLst>
        </pc:spChg>
        <pc:picChg chg="mod">
          <ac:chgData name="Genevieve Bouquet" userId="9ee00270-1c76-4fb6-80ff-36b31e77115e" providerId="ADAL" clId="{1D1763AA-1A26-442A-AD4A-B89AFC99904A}" dt="2024-05-28T15:39:56.210" v="217" actId="962"/>
          <ac:picMkLst>
            <pc:docMk/>
            <pc:sldMk cId="1938597153" sldId="2145706400"/>
            <ac:picMk id="2" creationId="{04B26AD4-28CA-898E-8DF4-C8DC62B5E7DA}"/>
          </ac:picMkLst>
        </pc:picChg>
        <pc:picChg chg="mod">
          <ac:chgData name="Genevieve Bouquet" userId="9ee00270-1c76-4fb6-80ff-36b31e77115e" providerId="ADAL" clId="{1D1763AA-1A26-442A-AD4A-B89AFC99904A}" dt="2024-05-28T15:35:21.707" v="58" actId="962"/>
          <ac:picMkLst>
            <pc:docMk/>
            <pc:sldMk cId="1938597153" sldId="2145706400"/>
            <ac:picMk id="6" creationId="{8EA282BC-273B-7753-ACAF-3CBBFE4A6C44}"/>
          </ac:picMkLst>
        </pc:picChg>
        <pc:picChg chg="mod">
          <ac:chgData name="Genevieve Bouquet" userId="9ee00270-1c76-4fb6-80ff-36b31e77115e" providerId="ADAL" clId="{1D1763AA-1A26-442A-AD4A-B89AFC99904A}" dt="2024-05-28T15:35:23.739" v="59" actId="962"/>
          <ac:picMkLst>
            <pc:docMk/>
            <pc:sldMk cId="1938597153" sldId="2145706400"/>
            <ac:picMk id="7" creationId="{BA2EF733-662B-F42C-92A6-BCEB03F90686}"/>
          </ac:picMkLst>
        </pc:picChg>
        <pc:picChg chg="mod">
          <ac:chgData name="Genevieve Bouquet" userId="9ee00270-1c76-4fb6-80ff-36b31e77115e" providerId="ADAL" clId="{1D1763AA-1A26-442A-AD4A-B89AFC99904A}" dt="2024-05-28T15:35:25.391" v="60" actId="962"/>
          <ac:picMkLst>
            <pc:docMk/>
            <pc:sldMk cId="1938597153" sldId="2145706400"/>
            <ac:picMk id="8" creationId="{4DFABF1B-44C0-8E96-82B8-0399BEEB224D}"/>
          </ac:picMkLst>
        </pc:picChg>
      </pc:sldChg>
      <pc:sldChg chg="addSp delSp modSp mod">
        <pc:chgData name="Genevieve Bouquet" userId="9ee00270-1c76-4fb6-80ff-36b31e77115e" providerId="ADAL" clId="{1D1763AA-1A26-442A-AD4A-B89AFC99904A}" dt="2024-05-28T15:39:29.115" v="215" actId="20577"/>
        <pc:sldMkLst>
          <pc:docMk/>
          <pc:sldMk cId="2064837179" sldId="2145706401"/>
        </pc:sldMkLst>
        <pc:spChg chg="add del mod">
          <ac:chgData name="Genevieve Bouquet" userId="9ee00270-1c76-4fb6-80ff-36b31e77115e" providerId="ADAL" clId="{1D1763AA-1A26-442A-AD4A-B89AFC99904A}" dt="2024-05-28T15:39:16.743" v="189" actId="478"/>
          <ac:spMkLst>
            <pc:docMk/>
            <pc:sldMk cId="2064837179" sldId="2145706401"/>
            <ac:spMk id="2" creationId="{3B63853C-621F-6CB3-EFF4-378337C80A07}"/>
          </ac:spMkLst>
        </pc:spChg>
        <pc:spChg chg="add mod">
          <ac:chgData name="Genevieve Bouquet" userId="9ee00270-1c76-4fb6-80ff-36b31e77115e" providerId="ADAL" clId="{1D1763AA-1A26-442A-AD4A-B89AFC99904A}" dt="2024-05-28T15:39:29.115" v="215" actId="20577"/>
          <ac:spMkLst>
            <pc:docMk/>
            <pc:sldMk cId="2064837179" sldId="2145706401"/>
            <ac:spMk id="3" creationId="{45FF492C-13AF-4B9B-AC18-BF8705151027}"/>
          </ac:spMkLst>
        </pc:spChg>
        <pc:picChg chg="add del mod">
          <ac:chgData name="Genevieve Bouquet" userId="9ee00270-1c76-4fb6-80ff-36b31e77115e" providerId="ADAL" clId="{1D1763AA-1A26-442A-AD4A-B89AFC99904A}" dt="2024-05-28T15:39:12.196" v="187" actId="478"/>
          <ac:picMkLst>
            <pc:docMk/>
            <pc:sldMk cId="2064837179" sldId="2145706401"/>
            <ac:picMk id="5" creationId="{45E672AD-3B25-99A6-17A3-093FE806B324}"/>
          </ac:picMkLst>
        </pc:picChg>
        <pc:picChg chg="del mod">
          <ac:chgData name="Genevieve Bouquet" userId="9ee00270-1c76-4fb6-80ff-36b31e77115e" providerId="ADAL" clId="{1D1763AA-1A26-442A-AD4A-B89AFC99904A}" dt="2024-05-28T15:39:18.240" v="190" actId="478"/>
          <ac:picMkLst>
            <pc:docMk/>
            <pc:sldMk cId="2064837179" sldId="2145706401"/>
            <ac:picMk id="209" creationId="{00000000-0000-0000-0000-000000000000}"/>
          </ac:picMkLst>
        </pc:picChg>
      </pc:sldChg>
      <pc:sldMasterChg chg="delSldLayout">
        <pc:chgData name="Genevieve Bouquet" userId="9ee00270-1c76-4fb6-80ff-36b31e77115e" providerId="ADAL" clId="{1D1763AA-1A26-442A-AD4A-B89AFC99904A}" dt="2024-05-29T10:19:31.975" v="225" actId="2696"/>
        <pc:sldMasterMkLst>
          <pc:docMk/>
          <pc:sldMasterMk cId="1424512499" sldId="2147483691"/>
        </pc:sldMasterMkLst>
        <pc:sldLayoutChg chg="del">
          <pc:chgData name="Genevieve Bouquet" userId="9ee00270-1c76-4fb6-80ff-36b31e77115e" providerId="ADAL" clId="{1D1763AA-1A26-442A-AD4A-B89AFC99904A}" dt="2024-05-29T10:19:31.975" v="225" actId="2696"/>
          <pc:sldLayoutMkLst>
            <pc:docMk/>
            <pc:sldMasterMk cId="1424512499" sldId="2147483691"/>
            <pc:sldLayoutMk cId="1238330396" sldId="214748369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651A2-AE53-4473-89B2-23B95717B22F}" type="datetimeFigureOut">
              <a:rPr lang="en-GB" smtClean="0"/>
              <a:t>29/05/2024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2ACDB-20D6-4076-92C2-931C51912A48}" type="slidenum">
              <a:rPr lang="en-GB" smtClean="0"/>
              <a:t>‹#›</a:t>
            </a:fld>
            <a:endParaRPr lang="en-GB"/>
          </a:p>
        </p:txBody>
      </p:sp>
    </p:spTree>
    <p:extLst>
      <p:ext uri="{BB962C8B-B14F-4D97-AF65-F5344CB8AC3E}">
        <p14:creationId xmlns:p14="http://schemas.microsoft.com/office/powerpoint/2010/main" val="376299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92ACDB-20D6-4076-92C2-931C51912A48}" type="slidenum">
              <a:rPr lang="en-GB" smtClean="0"/>
              <a:t>1</a:t>
            </a:fld>
            <a:endParaRPr lang="en-GB"/>
          </a:p>
        </p:txBody>
      </p:sp>
    </p:spTree>
    <p:extLst>
      <p:ext uri="{BB962C8B-B14F-4D97-AF65-F5344CB8AC3E}">
        <p14:creationId xmlns:p14="http://schemas.microsoft.com/office/powerpoint/2010/main" val="133805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92ACDB-20D6-4076-92C2-931C51912A48}" type="slidenum">
              <a:rPr lang="en-GB" smtClean="0"/>
              <a:t>10</a:t>
            </a:fld>
            <a:endParaRPr lang="en-GB"/>
          </a:p>
        </p:txBody>
      </p:sp>
    </p:spTree>
    <p:extLst>
      <p:ext uri="{BB962C8B-B14F-4D97-AF65-F5344CB8AC3E}">
        <p14:creationId xmlns:p14="http://schemas.microsoft.com/office/powerpoint/2010/main" val="214928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30617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19BF-5BD4-4111-BB02-E2F6DEAA6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194CC9-C81E-4927-B7D7-69F58675E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BDB3E2-1F35-44D3-8ED3-953A79A45FC7}"/>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5" name="Footer Placeholder 4">
            <a:extLst>
              <a:ext uri="{FF2B5EF4-FFF2-40B4-BE49-F238E27FC236}">
                <a16:creationId xmlns:a16="http://schemas.microsoft.com/office/drawing/2014/main" id="{B7D06873-1D66-4F7E-8DA8-C26ABBD4AC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EA02E7-23EA-4181-B2D6-F65DCA9E341F}"/>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407000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AF43-8A9B-4949-8B07-26E5EB5767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873D55-CE6B-4B0F-B150-45EF33045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0032F0-8DBD-4FEF-B31F-FDCB0192B462}"/>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5" name="Footer Placeholder 4">
            <a:extLst>
              <a:ext uri="{FF2B5EF4-FFF2-40B4-BE49-F238E27FC236}">
                <a16:creationId xmlns:a16="http://schemas.microsoft.com/office/drawing/2014/main" id="{16838482-E144-46D6-BCA3-6AF470EAEA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0FE2D-5BB6-4BC4-A3D3-163D9F078BD3}"/>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173110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2ECAB-B679-4869-9A36-F3BBB2F71E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0569CE-BF3A-48A2-B9F7-5E269C28DF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8B99D3-2D10-467C-9271-5FEEE6602CDD}"/>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5" name="Footer Placeholder 4">
            <a:extLst>
              <a:ext uri="{FF2B5EF4-FFF2-40B4-BE49-F238E27FC236}">
                <a16:creationId xmlns:a16="http://schemas.microsoft.com/office/drawing/2014/main" id="{C1FD0C42-5A07-4E6D-BDA0-58B73F879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94D3CB-29C3-48C1-B155-ACE19B1E57F4}"/>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3036796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997168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265857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872616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786657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885618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191875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179646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524000" y="1122362"/>
            <a:ext cx="9144000" cy="2387601"/>
          </a:xfrm>
          <a:prstGeom prst="rect">
            <a:avLst/>
          </a:prstGeom>
        </p:spPr>
        <p:txBody>
          <a:bodyPr lIns="45719" tIns="45719" rIns="45719" bIns="45719" anchor="b"/>
          <a:lstStyle>
            <a:lvl1pPr algn="ctr">
              <a:defRPr sz="6000"/>
            </a:lvl1pPr>
          </a:lstStyle>
          <a:p>
            <a:r>
              <a:t>Title Text</a:t>
            </a:r>
          </a:p>
        </p:txBody>
      </p:sp>
      <p:sp>
        <p:nvSpPr>
          <p:cNvPr id="111" name="Body Level One…"/>
          <p:cNvSpPr txBox="1">
            <a:spLocks noGrp="1"/>
          </p:cNvSpPr>
          <p:nvPr>
            <p:ph type="body" sz="quarter" idx="1"/>
          </p:nvPr>
        </p:nvSpPr>
        <p:spPr>
          <a:xfrm>
            <a:off x="1524000" y="3602037"/>
            <a:ext cx="9144000" cy="1655763"/>
          </a:xfrm>
          <a:prstGeom prst="rect">
            <a:avLst/>
          </a:prstGeom>
        </p:spPr>
        <p:txBody>
          <a:bodyPr lIns="45719" tIns="45719" rIns="45719" bIns="45719"/>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3439476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873F-16E6-4B79-8004-DEE45AC103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C3E15B-8742-416B-ABA2-88699C40E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4705ED-8E14-47C7-95C8-B370DEF13E9A}"/>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5" name="Footer Placeholder 4">
            <a:extLst>
              <a:ext uri="{FF2B5EF4-FFF2-40B4-BE49-F238E27FC236}">
                <a16:creationId xmlns:a16="http://schemas.microsoft.com/office/drawing/2014/main" id="{F5FBAC1C-3066-4B99-8C78-5840E33253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C3487A-22CC-484A-86B9-3D24FB66744C}"/>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2318307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831850" y="1709738"/>
            <a:ext cx="10515600" cy="2852737"/>
          </a:xfrm>
          <a:prstGeom prst="rect">
            <a:avLst/>
          </a:prstGeom>
        </p:spPr>
        <p:txBody>
          <a:bodyPr lIns="45719" tIns="45719" rIns="45719" bIns="45719" anchor="b"/>
          <a:lstStyle>
            <a:lvl1pPr>
              <a:defRPr sz="6000"/>
            </a:lvl1pPr>
          </a:lstStyle>
          <a:p>
            <a:r>
              <a:t>Title Text</a:t>
            </a:r>
          </a:p>
        </p:txBody>
      </p:sp>
      <p:sp>
        <p:nvSpPr>
          <p:cNvPr id="129" name="Body Level One…"/>
          <p:cNvSpPr txBox="1">
            <a:spLocks noGrp="1"/>
          </p:cNvSpPr>
          <p:nvPr>
            <p:ph type="body" sz="quarter" idx="1"/>
          </p:nvPr>
        </p:nvSpPr>
        <p:spPr>
          <a:xfrm>
            <a:off x="831850" y="4589462"/>
            <a:ext cx="10515600" cy="1500188"/>
          </a:xfrm>
          <a:prstGeom prst="rect">
            <a:avLst/>
          </a:prstGeom>
        </p:spPr>
        <p:txBody>
          <a:bodyPr lIns="45719" tIns="45719" rIns="45719" bIns="45719"/>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59379772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Title Text"/>
          <p:cNvSpPr txBox="1">
            <a:spLocks noGrp="1"/>
          </p:cNvSpPr>
          <p:nvPr>
            <p:ph type="title"/>
          </p:nvPr>
        </p:nvSpPr>
        <p:spPr>
          <a:prstGeom prst="rect">
            <a:avLst/>
          </a:prstGeom>
        </p:spPr>
        <p:txBody>
          <a:bodyPr lIns="45719" tIns="45719" rIns="45719" bIns="45719"/>
          <a:lstStyle/>
          <a:p>
            <a:r>
              <a:t>Title Text</a:t>
            </a:r>
          </a:p>
        </p:txBody>
      </p:sp>
      <p:sp>
        <p:nvSpPr>
          <p:cNvPr id="138" name="Body Level One…"/>
          <p:cNvSpPr txBox="1">
            <a:spLocks noGrp="1"/>
          </p:cNvSpPr>
          <p:nvPr>
            <p:ph type="body" sz="half" idx="1"/>
          </p:nvPr>
        </p:nvSpPr>
        <p:spPr>
          <a:xfrm>
            <a:off x="838200" y="1825625"/>
            <a:ext cx="5181600" cy="4351338"/>
          </a:xfrm>
          <a:prstGeom prst="rect">
            <a:avLst/>
          </a:prstGeom>
        </p:spPr>
        <p:txBody>
          <a:bodyPr lIns="45719" tIns="45719" rIns="45719" bIns="45719"/>
          <a:lstStyle>
            <a:lvl3pPr marL="1234439" indent="-320039"/>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152351500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839787" y="365125"/>
            <a:ext cx="10515601" cy="1325563"/>
          </a:xfrm>
          <a:prstGeom prst="rect">
            <a:avLst/>
          </a:prstGeom>
        </p:spPr>
        <p:txBody>
          <a:bodyPr lIns="45719" tIns="45719" rIns="45719" bIns="45719"/>
          <a:lstStyle/>
          <a:p>
            <a:r>
              <a:t>Title Text</a:t>
            </a:r>
          </a:p>
        </p:txBody>
      </p:sp>
      <p:sp>
        <p:nvSpPr>
          <p:cNvPr id="147" name="Body Level One…"/>
          <p:cNvSpPr txBox="1">
            <a:spLocks noGrp="1"/>
          </p:cNvSpPr>
          <p:nvPr>
            <p:ph type="body" sz="quarter" idx="1"/>
          </p:nvPr>
        </p:nvSpPr>
        <p:spPr>
          <a:xfrm>
            <a:off x="839787" y="1681163"/>
            <a:ext cx="5157789" cy="823913"/>
          </a:xfrm>
          <a:prstGeom prst="rect">
            <a:avLst/>
          </a:prstGeom>
        </p:spPr>
        <p:txBody>
          <a:bodyPr lIns="45719" tIns="45719" rIns="45719" bIns="45719"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6172200" y="1681163"/>
            <a:ext cx="5183188" cy="823913"/>
          </a:xfrm>
          <a:prstGeom prst="rect">
            <a:avLst/>
          </a:prstGeom>
        </p:spPr>
        <p:txBody>
          <a:bodyPr lIns="45719" tIns="45719" rIns="45719" bIns="45719" anchor="b"/>
          <a:lstStyle/>
          <a:p>
            <a:pPr marL="0" indent="0">
              <a:buSzTx/>
              <a:buFontTx/>
              <a:buNone/>
              <a:defRPr sz="2400" b="1"/>
            </a:pPr>
            <a:endParaRPr/>
          </a:p>
        </p:txBody>
      </p:sp>
      <p:sp>
        <p:nvSpPr>
          <p:cNvPr id="149"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197109601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56" name="Title Text"/>
          <p:cNvSpPr txBox="1">
            <a:spLocks noGrp="1"/>
          </p:cNvSpPr>
          <p:nvPr>
            <p:ph type="title"/>
          </p:nvPr>
        </p:nvSpPr>
        <p:spPr>
          <a:prstGeom prst="rect">
            <a:avLst/>
          </a:prstGeom>
        </p:spPr>
        <p:txBody>
          <a:bodyPr lIns="45719" tIns="45719" rIns="45719" bIns="45719"/>
          <a:lstStyle/>
          <a:p>
            <a:r>
              <a:t>Title Text</a:t>
            </a:r>
          </a:p>
        </p:txBody>
      </p:sp>
      <p:sp>
        <p:nvSpPr>
          <p:cNvPr id="157"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56512180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4"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262416760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39787" y="457200"/>
            <a:ext cx="3932239" cy="1600200"/>
          </a:xfrm>
          <a:prstGeom prst="rect">
            <a:avLst/>
          </a:prstGeom>
        </p:spPr>
        <p:txBody>
          <a:bodyPr lIns="45719" tIns="45719" rIns="45719" bIns="45719" anchor="b"/>
          <a:lstStyle>
            <a:lvl1pPr>
              <a:defRPr sz="3200"/>
            </a:lvl1pPr>
          </a:lstStyle>
          <a:p>
            <a:r>
              <a:t>Title Text</a:t>
            </a:r>
          </a:p>
        </p:txBody>
      </p:sp>
      <p:sp>
        <p:nvSpPr>
          <p:cNvPr id="172" name="Body Level One…"/>
          <p:cNvSpPr txBox="1">
            <a:spLocks noGrp="1"/>
          </p:cNvSpPr>
          <p:nvPr>
            <p:ph type="body" sz="half" idx="1"/>
          </p:nvPr>
        </p:nvSpPr>
        <p:spPr>
          <a:xfrm>
            <a:off x="5183187" y="987425"/>
            <a:ext cx="6172201" cy="4873625"/>
          </a:xfrm>
          <a:prstGeom prst="rect">
            <a:avLst/>
          </a:prstGeom>
        </p:spPr>
        <p:txBody>
          <a:bodyPr lIns="45719" tIns="45719" rIns="45719" bIns="45719"/>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quarter" idx="13"/>
          </p:nvPr>
        </p:nvSpPr>
        <p:spPr>
          <a:xfrm>
            <a:off x="839787" y="2057400"/>
            <a:ext cx="3932238" cy="3811588"/>
          </a:xfrm>
          <a:prstGeom prst="rect">
            <a:avLst/>
          </a:prstGeom>
        </p:spPr>
        <p:txBody>
          <a:bodyPr lIns="45719" tIns="45719" rIns="45719" bIns="45719"/>
          <a:lstStyle/>
          <a:p>
            <a:pPr marL="0" indent="0">
              <a:buSzTx/>
              <a:buFontTx/>
              <a:buNone/>
              <a:defRPr sz="1600"/>
            </a:pPr>
            <a:endParaRPr/>
          </a:p>
        </p:txBody>
      </p:sp>
      <p:sp>
        <p:nvSpPr>
          <p:cNvPr id="174"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91196951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839787" y="457200"/>
            <a:ext cx="3932239" cy="1600200"/>
          </a:xfrm>
          <a:prstGeom prst="rect">
            <a:avLst/>
          </a:prstGeom>
        </p:spPr>
        <p:txBody>
          <a:bodyPr lIns="45719" tIns="45719" rIns="45719" bIns="45719" anchor="b"/>
          <a:lstStyle>
            <a:lvl1pPr>
              <a:defRPr sz="3200"/>
            </a:lvl1pPr>
          </a:lstStyle>
          <a:p>
            <a:r>
              <a:t>Title Text</a:t>
            </a:r>
          </a:p>
        </p:txBody>
      </p:sp>
      <p:sp>
        <p:nvSpPr>
          <p:cNvPr id="182" name="Picture Placeholder 2"/>
          <p:cNvSpPr>
            <a:spLocks noGrp="1"/>
          </p:cNvSpPr>
          <p:nvPr>
            <p:ph type="pic" sz="half" idx="13"/>
          </p:nvPr>
        </p:nvSpPr>
        <p:spPr>
          <a:xfrm>
            <a:off x="5183187" y="987425"/>
            <a:ext cx="6172201" cy="4873625"/>
          </a:xfrm>
          <a:prstGeom prst="rect">
            <a:avLst/>
          </a:prstGeom>
        </p:spPr>
        <p:txBody>
          <a:bodyPr lIns="91439" tIns="45719" rIns="91439" bIns="45719">
            <a:noAutofit/>
          </a:bodyPr>
          <a:lstStyle/>
          <a:p>
            <a:endParaRPr/>
          </a:p>
        </p:txBody>
      </p:sp>
      <p:sp>
        <p:nvSpPr>
          <p:cNvPr id="183" name="Body Level One…"/>
          <p:cNvSpPr txBox="1">
            <a:spLocks noGrp="1"/>
          </p:cNvSpPr>
          <p:nvPr>
            <p:ph type="body" sz="quarter" idx="1"/>
          </p:nvPr>
        </p:nvSpPr>
        <p:spPr>
          <a:xfrm>
            <a:off x="839787" y="2057400"/>
            <a:ext cx="3932239" cy="3811588"/>
          </a:xfrm>
          <a:prstGeom prst="rect">
            <a:avLst/>
          </a:prstGeom>
        </p:spPr>
        <p:txBody>
          <a:bodyPr lIns="45719" tIns="45719" rIns="45719" bIns="45719"/>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319237671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Title Text"/>
          <p:cNvSpPr txBox="1">
            <a:spLocks noGrp="1"/>
          </p:cNvSpPr>
          <p:nvPr>
            <p:ph type="title"/>
          </p:nvPr>
        </p:nvSpPr>
        <p:spPr>
          <a:prstGeom prst="rect">
            <a:avLst/>
          </a:prstGeom>
        </p:spPr>
        <p:txBody>
          <a:bodyPr lIns="45719" tIns="45719" rIns="45719" bIns="45719"/>
          <a:lstStyle/>
          <a:p>
            <a:r>
              <a:t>Title Text</a:t>
            </a:r>
          </a:p>
        </p:txBody>
      </p:sp>
      <p:sp>
        <p:nvSpPr>
          <p:cNvPr id="192" name="Body Level One…"/>
          <p:cNvSpPr txBox="1">
            <a:spLocks noGrp="1"/>
          </p:cNvSpPr>
          <p:nvPr>
            <p:ph type="body" idx="1"/>
          </p:nvPr>
        </p:nvSpPr>
        <p:spPr>
          <a:prstGeom prst="rect">
            <a:avLst/>
          </a:prstGeom>
        </p:spPr>
        <p:txBody>
          <a:bodyPr lIns="45719" tIns="45719" rIns="45719" bIns="45719"/>
          <a:lstStyle>
            <a:lvl3pPr marL="1234439" indent="-320039"/>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185138050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8724900" y="365125"/>
            <a:ext cx="2628900" cy="5811838"/>
          </a:xfrm>
          <a:prstGeom prst="rect">
            <a:avLst/>
          </a:prstGeom>
        </p:spPr>
        <p:txBody>
          <a:bodyPr lIns="45719" tIns="45719" rIns="45719" bIns="45719"/>
          <a:lstStyle/>
          <a:p>
            <a:r>
              <a:t>Title Text</a:t>
            </a:r>
          </a:p>
        </p:txBody>
      </p:sp>
      <p:sp>
        <p:nvSpPr>
          <p:cNvPr id="201" name="Body Level One…"/>
          <p:cNvSpPr txBox="1">
            <a:spLocks noGrp="1"/>
          </p:cNvSpPr>
          <p:nvPr>
            <p:ph type="body" idx="1"/>
          </p:nvPr>
        </p:nvSpPr>
        <p:spPr>
          <a:xfrm>
            <a:off x="838200" y="365125"/>
            <a:ext cx="7734300" cy="5811838"/>
          </a:xfrm>
          <a:prstGeom prst="rect">
            <a:avLst/>
          </a:prstGeom>
        </p:spPr>
        <p:txBody>
          <a:bodyPr lIns="45719" tIns="45719" rIns="45719" bIns="45719"/>
          <a:lstStyle>
            <a:lvl3pPr marL="1234439" indent="-320039"/>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t>‹#›</a:t>
            </a:fld>
            <a:endParaRPr/>
          </a:p>
        </p:txBody>
      </p:sp>
    </p:spTree>
    <p:extLst>
      <p:ext uri="{BB962C8B-B14F-4D97-AF65-F5344CB8AC3E}">
        <p14:creationId xmlns:p14="http://schemas.microsoft.com/office/powerpoint/2010/main" val="4676103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B36E-7882-4759-A655-256FC4587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513C87-A56D-467E-A710-B5742C5B5D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312E9A-34DF-4481-BB83-F45719DC2215}"/>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5" name="Footer Placeholder 4">
            <a:extLst>
              <a:ext uri="{FF2B5EF4-FFF2-40B4-BE49-F238E27FC236}">
                <a16:creationId xmlns:a16="http://schemas.microsoft.com/office/drawing/2014/main" id="{ED3DE692-F1FC-4CDA-BAC5-A2C9BD7AC6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780532-9B0D-4529-91F0-3E6F75621FD2}"/>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426013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2E9D-9797-4A5A-9644-A303B08A67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CA634A-3D19-48C2-BAB2-30DA5EBEB8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84994D-FDE2-4B76-AF78-2D49EE443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6C4876-4B6B-4C27-93EF-7FB28737504C}"/>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6" name="Footer Placeholder 5">
            <a:extLst>
              <a:ext uri="{FF2B5EF4-FFF2-40B4-BE49-F238E27FC236}">
                <a16:creationId xmlns:a16="http://schemas.microsoft.com/office/drawing/2014/main" id="{C975BB02-F804-4488-83C6-60FFFCB609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9551F2-A69B-4E16-A27F-5BE20CFEBE15}"/>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366742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F5B1-B083-45CC-92E3-2E060CD05C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EFA112-D8F8-4E5E-AE8E-AF19C0F5F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819CC-6181-4DDA-9385-EC982987B4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7519C2-3A8B-4E40-B906-F0D91A8C1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AFA4D1-5FE1-4725-AEA2-B337C59A3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3021D5-FEC4-418C-AEFB-EB30CFA29D6C}"/>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8" name="Footer Placeholder 7">
            <a:extLst>
              <a:ext uri="{FF2B5EF4-FFF2-40B4-BE49-F238E27FC236}">
                <a16:creationId xmlns:a16="http://schemas.microsoft.com/office/drawing/2014/main" id="{33F32171-FFAE-4E7D-A85B-D4147218CB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EE241D-B225-43B3-BA95-442051E70C5B}"/>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36024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7669-F72B-4549-864B-CB832579D7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96406D-D753-4512-92BB-E6DA149B95FA}"/>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4" name="Footer Placeholder 3">
            <a:extLst>
              <a:ext uri="{FF2B5EF4-FFF2-40B4-BE49-F238E27FC236}">
                <a16:creationId xmlns:a16="http://schemas.microsoft.com/office/drawing/2014/main" id="{BD2B56E8-D141-4279-AFE2-C30A8DCFF2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1C187D-1D0E-4B68-8C5D-B42B511D2ABE}"/>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374643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B90459-E054-4DD9-83F9-1E5BBEB05B17}"/>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3" name="Footer Placeholder 2">
            <a:extLst>
              <a:ext uri="{FF2B5EF4-FFF2-40B4-BE49-F238E27FC236}">
                <a16:creationId xmlns:a16="http://schemas.microsoft.com/office/drawing/2014/main" id="{46CE1C27-2CE4-4DFF-944F-039CDB5794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832E3C-6ACA-4B1F-8DE0-5F6F2B45730E}"/>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410670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3A54-215E-441F-B40A-B386A557D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C96BDB-532D-460F-9240-93034C922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BF2AA3-1F9F-4D3C-89C0-F6A4C3AC3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4AF2A-1A48-4E6C-9172-9D06F630C0F2}"/>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6" name="Footer Placeholder 5">
            <a:extLst>
              <a:ext uri="{FF2B5EF4-FFF2-40B4-BE49-F238E27FC236}">
                <a16:creationId xmlns:a16="http://schemas.microsoft.com/office/drawing/2014/main" id="{5A958046-D258-4DA3-8B58-DDF2048C64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F773DF-00B4-4A05-8A87-193DCB5D9351}"/>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373840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02CF-688C-4E85-B728-A30334DE31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01AF2C-806B-445E-8556-2BADD4826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892FE3-CED4-4071-8469-00D23A104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A844A-0E03-49E2-A19B-20E2D7E7499C}"/>
              </a:ext>
            </a:extLst>
          </p:cNvPr>
          <p:cNvSpPr>
            <a:spLocks noGrp="1"/>
          </p:cNvSpPr>
          <p:nvPr>
            <p:ph type="dt" sz="half" idx="10"/>
          </p:nvPr>
        </p:nvSpPr>
        <p:spPr/>
        <p:txBody>
          <a:bodyPr/>
          <a:lstStyle/>
          <a:p>
            <a:fld id="{E826A806-52A3-4AD1-8E1D-8BF25900F454}" type="datetimeFigureOut">
              <a:rPr lang="en-GB" smtClean="0"/>
              <a:t>29/05/2024</a:t>
            </a:fld>
            <a:endParaRPr lang="en-GB"/>
          </a:p>
        </p:txBody>
      </p:sp>
      <p:sp>
        <p:nvSpPr>
          <p:cNvPr id="6" name="Footer Placeholder 5">
            <a:extLst>
              <a:ext uri="{FF2B5EF4-FFF2-40B4-BE49-F238E27FC236}">
                <a16:creationId xmlns:a16="http://schemas.microsoft.com/office/drawing/2014/main" id="{E4421DF6-1CEB-4647-BBBC-7EEC148457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222A94-C14A-433C-A714-73F235D1ABB1}"/>
              </a:ext>
            </a:extLst>
          </p:cNvPr>
          <p:cNvSpPr>
            <a:spLocks noGrp="1"/>
          </p:cNvSpPr>
          <p:nvPr>
            <p:ph type="sldNum" sz="quarter" idx="12"/>
          </p:nvPr>
        </p:nvSpPr>
        <p:spPr/>
        <p:txBody>
          <a:bodyPr/>
          <a:lstStyle/>
          <a:p>
            <a:fld id="{6EBAAE2E-7B93-4AB1-AFBF-3D0476BF1F56}" type="slidenum">
              <a:rPr lang="en-GB" smtClean="0"/>
              <a:t>‹#›</a:t>
            </a:fld>
            <a:endParaRPr lang="en-GB"/>
          </a:p>
        </p:txBody>
      </p:sp>
    </p:spTree>
    <p:extLst>
      <p:ext uri="{BB962C8B-B14F-4D97-AF65-F5344CB8AC3E}">
        <p14:creationId xmlns:p14="http://schemas.microsoft.com/office/powerpoint/2010/main" val="298044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8CBA3-4A73-45E6-A2CD-7B390A382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C5C38F-BB84-4704-9247-0FA8AC5BCB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4375AC-759A-4095-95D7-7F33991E0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6A806-52A3-4AD1-8E1D-8BF25900F454}" type="datetimeFigureOut">
              <a:rPr lang="en-GB" smtClean="0"/>
              <a:t>29/05/2024</a:t>
            </a:fld>
            <a:endParaRPr lang="en-GB"/>
          </a:p>
        </p:txBody>
      </p:sp>
      <p:sp>
        <p:nvSpPr>
          <p:cNvPr id="5" name="Footer Placeholder 4">
            <a:extLst>
              <a:ext uri="{FF2B5EF4-FFF2-40B4-BE49-F238E27FC236}">
                <a16:creationId xmlns:a16="http://schemas.microsoft.com/office/drawing/2014/main" id="{98F56D4F-C456-4DA6-B8EC-6ABA5D8231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D4DC3E-4E6C-4E96-AE2A-4C0213E97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AAE2E-7B93-4AB1-AFBF-3D0476BF1F56}" type="slidenum">
              <a:rPr lang="en-GB" smtClean="0"/>
              <a:t>‹#›</a:t>
            </a:fld>
            <a:endParaRPr lang="en-GB"/>
          </a:p>
        </p:txBody>
      </p:sp>
    </p:spTree>
    <p:extLst>
      <p:ext uri="{BB962C8B-B14F-4D97-AF65-F5344CB8AC3E}">
        <p14:creationId xmlns:p14="http://schemas.microsoft.com/office/powerpoint/2010/main" val="2541836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26" r:id="rId6"/>
    <p:sldLayoutId id="2147483727"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42451249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 id="2147483696" r:id="rId4"/>
    <p:sldLayoutId id="2147483724" r:id="rId5"/>
    <p:sldLayoutId id="2147483725"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 descr="Image"/>
          <p:cNvPicPr>
            <a:picLocks noChangeAspect="1"/>
          </p:cNvPicPr>
          <p:nvPr/>
        </p:nvPicPr>
        <p:blipFill>
          <a:blip r:embed="rId3"/>
          <a:stretch>
            <a:fillRect/>
          </a:stretch>
        </p:blipFill>
        <p:spPr>
          <a:xfrm>
            <a:off x="-429902" y="1396650"/>
            <a:ext cx="14141391" cy="4923189"/>
          </a:xfrm>
          <a:prstGeom prst="rect">
            <a:avLst/>
          </a:prstGeom>
          <a:ln w="12700">
            <a:miter lim="400000"/>
          </a:ln>
        </p:spPr>
      </p:pic>
      <p:pic>
        <p:nvPicPr>
          <p:cNvPr id="212" name="New NCC Long Logo White.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2753" y="140156"/>
            <a:ext cx="3214196" cy="488369"/>
          </a:xfrm>
          <a:prstGeom prst="rect">
            <a:avLst/>
          </a:prstGeom>
          <a:ln w="12700">
            <a:miter lim="400000"/>
          </a:ln>
        </p:spPr>
      </p:pic>
      <p:pic>
        <p:nvPicPr>
          <p:cNvPr id="213" name="Flourish Logo.png">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8970" y="5756340"/>
            <a:ext cx="845300" cy="568007"/>
          </a:xfrm>
          <a:prstGeom prst="rect">
            <a:avLst/>
          </a:prstGeom>
          <a:ln w="12700">
            <a:miter lim="400000"/>
          </a:ln>
        </p:spPr>
      </p:pic>
      <p:pic>
        <p:nvPicPr>
          <p:cNvPr id="214" name="Vital Signs for Children Logo (White).png">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87314" y="5831470"/>
            <a:ext cx="1259635" cy="488369"/>
          </a:xfrm>
          <a:prstGeom prst="rect">
            <a:avLst/>
          </a:prstGeom>
          <a:ln w="12700">
            <a:miter lim="400000"/>
          </a:ln>
        </p:spPr>
      </p:pic>
      <p:sp>
        <p:nvSpPr>
          <p:cNvPr id="2" name="Content Placeholder 2">
            <a:extLst>
              <a:ext uri="{FF2B5EF4-FFF2-40B4-BE49-F238E27FC236}">
                <a16:creationId xmlns:a16="http://schemas.microsoft.com/office/drawing/2014/main" id="{EDE885A3-F489-62BB-5109-A9E02DD5C0BA}"/>
              </a:ext>
            </a:extLst>
          </p:cNvPr>
          <p:cNvSpPr txBox="1">
            <a:spLocks noGrp="1"/>
          </p:cNvSpPr>
          <p:nvPr>
            <p:ph type="title" idx="4294967295"/>
          </p:nvPr>
        </p:nvSpPr>
        <p:spPr>
          <a:xfrm>
            <a:off x="201462" y="768476"/>
            <a:ext cx="6904013" cy="1409267"/>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mn-lt"/>
                <a:ea typeface="+mn-ea"/>
                <a:cs typeface="+mn-cs"/>
              </a:rPr>
              <a:t>Mind the Gap: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a practical guide to working with parents and effective communication</a:t>
            </a:r>
            <a:endParaRPr kumimoji="0" lang="en-GB"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Rectangle: Folded Corner 2">
            <a:extLst>
              <a:ext uri="{FF2B5EF4-FFF2-40B4-BE49-F238E27FC236}">
                <a16:creationId xmlns:a16="http://schemas.microsoft.com/office/drawing/2014/main" id="{07CC19F0-E64D-79FC-499A-BEE0B704F556}"/>
              </a:ext>
              <a:ext uri="{C183D7F6-B498-43B3-948B-1728B52AA6E4}">
                <adec:decorative xmlns:adec="http://schemas.microsoft.com/office/drawing/2017/decorative" val="1"/>
              </a:ext>
            </a:extLst>
          </p:cNvPr>
          <p:cNvSpPr/>
          <p:nvPr/>
        </p:nvSpPr>
        <p:spPr>
          <a:xfrm>
            <a:off x="276837" y="3894757"/>
            <a:ext cx="4018326" cy="1566593"/>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7DA97223-5F77-5214-AF58-179B0990202E}"/>
              </a:ext>
            </a:extLst>
          </p:cNvPr>
          <p:cNvSpPr txBox="1"/>
          <p:nvPr/>
        </p:nvSpPr>
        <p:spPr>
          <a:xfrm>
            <a:off x="276837" y="4080093"/>
            <a:ext cx="7067724"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solidFill>
                  <a:schemeClr val="bg1"/>
                </a:solidFill>
              </a:rPr>
              <a:t>School and Community Team </a:t>
            </a:r>
          </a:p>
          <a:p>
            <a:endParaRPr lang="en-US" sz="1800" dirty="0">
              <a:solidFill>
                <a:schemeClr val="bg1"/>
              </a:solidFill>
            </a:endParaRPr>
          </a:p>
          <a:p>
            <a:r>
              <a:rPr lang="en-US" sz="1800" dirty="0">
                <a:solidFill>
                  <a:schemeClr val="bg1"/>
                </a:solidFill>
              </a:rPr>
              <a:t>Ben Wilson: South Team Manager</a:t>
            </a:r>
          </a:p>
          <a:p>
            <a:r>
              <a:rPr lang="en-US" sz="1800" dirty="0">
                <a:solidFill>
                  <a:schemeClr val="bg1"/>
                </a:solidFill>
              </a:rPr>
              <a:t>Steph Dickson: North Team Manager</a:t>
            </a:r>
          </a:p>
        </p:txBody>
      </p:sp>
      <p:pic>
        <p:nvPicPr>
          <p:cNvPr id="8" name="Picture 7">
            <a:extLst>
              <a:ext uri="{FF2B5EF4-FFF2-40B4-BE49-F238E27FC236}">
                <a16:creationId xmlns:a16="http://schemas.microsoft.com/office/drawing/2014/main" id="{DC1987E2-F470-F35B-276B-612A3939A70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247463" y="140156"/>
            <a:ext cx="1743075" cy="781050"/>
          </a:xfrm>
          <a:prstGeom prst="rect">
            <a:avLst/>
          </a:prstGeom>
        </p:spPr>
      </p:pic>
    </p:spTree>
    <p:extLst>
      <p:ext uri="{BB962C8B-B14F-4D97-AF65-F5344CB8AC3E}">
        <p14:creationId xmlns:p14="http://schemas.microsoft.com/office/powerpoint/2010/main" val="36111537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NCC Long Logo White.png">
            <a:extLst>
              <a:ext uri="{FF2B5EF4-FFF2-40B4-BE49-F238E27FC236}">
                <a16:creationId xmlns:a16="http://schemas.microsoft.com/office/drawing/2014/main" id="{A394399A-B2C1-76AF-652A-8663849713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140156"/>
            <a:ext cx="3214196" cy="488369"/>
          </a:xfrm>
          <a:prstGeom prst="rect">
            <a:avLst/>
          </a:prstGeom>
          <a:ln w="12700">
            <a:miter lim="400000"/>
          </a:ln>
        </p:spPr>
      </p:pic>
      <p:pic>
        <p:nvPicPr>
          <p:cNvPr id="3" name="Flourish Logo.png">
            <a:extLst>
              <a:ext uri="{FF2B5EF4-FFF2-40B4-BE49-F238E27FC236}">
                <a16:creationId xmlns:a16="http://schemas.microsoft.com/office/drawing/2014/main" id="{777441C7-90DC-0699-E4B0-6ECEEED845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2753" y="6176963"/>
            <a:ext cx="845300" cy="568007"/>
          </a:xfrm>
          <a:prstGeom prst="rect">
            <a:avLst/>
          </a:prstGeom>
          <a:ln w="12700">
            <a:miter lim="400000"/>
          </a:ln>
        </p:spPr>
      </p:pic>
      <p:pic>
        <p:nvPicPr>
          <p:cNvPr id="4" name="Vital Signs for Children Logo (White).png">
            <a:extLst>
              <a:ext uri="{FF2B5EF4-FFF2-40B4-BE49-F238E27FC236}">
                <a16:creationId xmlns:a16="http://schemas.microsoft.com/office/drawing/2014/main" id="{82402B0D-717A-E6B3-829F-73BAA5365CF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23982" y="6256601"/>
            <a:ext cx="1259635" cy="488369"/>
          </a:xfrm>
          <a:prstGeom prst="rect">
            <a:avLst/>
          </a:prstGeom>
          <a:ln w="12700">
            <a:miter lim="400000"/>
          </a:ln>
        </p:spPr>
      </p:pic>
      <p:sp>
        <p:nvSpPr>
          <p:cNvPr id="18" name="Content Placeholder 2">
            <a:extLst>
              <a:ext uri="{FF2B5EF4-FFF2-40B4-BE49-F238E27FC236}">
                <a16:creationId xmlns:a16="http://schemas.microsoft.com/office/drawing/2014/main" id="{7CE4B51A-60F4-6907-BBC3-4F37CE55E1AF}"/>
              </a:ext>
            </a:extLst>
          </p:cNvPr>
          <p:cNvSpPr txBox="1">
            <a:spLocks noGrp="1"/>
          </p:cNvSpPr>
          <p:nvPr>
            <p:ph type="title" idx="4294967295"/>
          </p:nvPr>
        </p:nvSpPr>
        <p:spPr>
          <a:xfrm>
            <a:off x="269586" y="863173"/>
            <a:ext cx="10739165" cy="650819"/>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Practical Strategies and Approaches </a:t>
            </a:r>
          </a:p>
        </p:txBody>
      </p:sp>
      <p:sp>
        <p:nvSpPr>
          <p:cNvPr id="6" name="Rectangle: Folded Corner 5">
            <a:extLst>
              <a:ext uri="{FF2B5EF4-FFF2-40B4-BE49-F238E27FC236}">
                <a16:creationId xmlns:a16="http://schemas.microsoft.com/office/drawing/2014/main" id="{FBC75379-FB96-811C-4FE0-4BB61309005B}"/>
              </a:ext>
            </a:extLst>
          </p:cNvPr>
          <p:cNvSpPr/>
          <p:nvPr/>
        </p:nvSpPr>
        <p:spPr>
          <a:xfrm>
            <a:off x="4398958" y="2124860"/>
            <a:ext cx="2884083" cy="1910246"/>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What have you tried?</a:t>
            </a:r>
          </a:p>
        </p:txBody>
      </p:sp>
      <p:sp>
        <p:nvSpPr>
          <p:cNvPr id="7" name="Rectangle: Folded Corner 6">
            <a:extLst>
              <a:ext uri="{FF2B5EF4-FFF2-40B4-BE49-F238E27FC236}">
                <a16:creationId xmlns:a16="http://schemas.microsoft.com/office/drawing/2014/main" id="{562A8A14-FD4C-1C71-A8A2-14EAC16B15B9}"/>
              </a:ext>
            </a:extLst>
          </p:cNvPr>
          <p:cNvSpPr/>
          <p:nvPr/>
        </p:nvSpPr>
        <p:spPr>
          <a:xfrm>
            <a:off x="1904907" y="4467829"/>
            <a:ext cx="2884083" cy="1910247"/>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What was the outcome? </a:t>
            </a:r>
          </a:p>
        </p:txBody>
      </p:sp>
      <p:sp>
        <p:nvSpPr>
          <p:cNvPr id="8" name="Rectangle: Folded Corner 7">
            <a:extLst>
              <a:ext uri="{FF2B5EF4-FFF2-40B4-BE49-F238E27FC236}">
                <a16:creationId xmlns:a16="http://schemas.microsoft.com/office/drawing/2014/main" id="{260D1BB0-DB7B-AA02-769C-08E13D6CE068}"/>
              </a:ext>
            </a:extLst>
          </p:cNvPr>
          <p:cNvSpPr/>
          <p:nvPr/>
        </p:nvSpPr>
        <p:spPr>
          <a:xfrm>
            <a:off x="6787209" y="4467829"/>
            <a:ext cx="2884083" cy="1910247"/>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Why do you think it was successful or not?</a:t>
            </a:r>
          </a:p>
        </p:txBody>
      </p:sp>
    </p:spTree>
    <p:extLst>
      <p:ext uri="{BB962C8B-B14F-4D97-AF65-F5344CB8AC3E}">
        <p14:creationId xmlns:p14="http://schemas.microsoft.com/office/powerpoint/2010/main" val="344306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37938-44DC-86F2-7D48-75F072DF7411}"/>
            </a:ext>
          </a:extLst>
        </p:cNvPr>
        <p:cNvGrpSpPr/>
        <p:nvPr/>
      </p:nvGrpSpPr>
      <p:grpSpPr>
        <a:xfrm>
          <a:off x="0" y="0"/>
          <a:ext cx="0" cy="0"/>
          <a:chOff x="0" y="0"/>
          <a:chExt cx="0" cy="0"/>
        </a:xfrm>
      </p:grpSpPr>
      <p:pic>
        <p:nvPicPr>
          <p:cNvPr id="2" name="New NCC Long Logo White.png">
            <a:extLst>
              <a:ext uri="{FF2B5EF4-FFF2-40B4-BE49-F238E27FC236}">
                <a16:creationId xmlns:a16="http://schemas.microsoft.com/office/drawing/2014/main" id="{7ECDE444-A6CD-EC02-7238-968832AB41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3" name="Flourish Logo.png">
            <a:extLst>
              <a:ext uri="{FF2B5EF4-FFF2-40B4-BE49-F238E27FC236}">
                <a16:creationId xmlns:a16="http://schemas.microsoft.com/office/drawing/2014/main" id="{8956EB84-4CBE-3F5B-AEF7-38E45AFA230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4" name="Vital Signs for Children Logo (White).png">
            <a:extLst>
              <a:ext uri="{FF2B5EF4-FFF2-40B4-BE49-F238E27FC236}">
                <a16:creationId xmlns:a16="http://schemas.microsoft.com/office/drawing/2014/main" id="{B9DC5FE9-88CA-6A18-C171-DC22754394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18" name="Content Placeholder 2">
            <a:extLst>
              <a:ext uri="{FF2B5EF4-FFF2-40B4-BE49-F238E27FC236}">
                <a16:creationId xmlns:a16="http://schemas.microsoft.com/office/drawing/2014/main" id="{E1CA146A-E9B4-C8AD-F2A3-958FB4C333C2}"/>
              </a:ext>
            </a:extLst>
          </p:cNvPr>
          <p:cNvSpPr txBox="1">
            <a:spLocks noGrp="1"/>
          </p:cNvSpPr>
          <p:nvPr>
            <p:ph type="title" idx="4294967295"/>
          </p:nvPr>
        </p:nvSpPr>
        <p:spPr>
          <a:xfrm>
            <a:off x="269586" y="863173"/>
            <a:ext cx="10739165" cy="650819"/>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Practical Strategies and Approaches </a:t>
            </a:r>
          </a:p>
        </p:txBody>
      </p:sp>
      <p:sp>
        <p:nvSpPr>
          <p:cNvPr id="5" name="Rectangle: Folded Corner 4">
            <a:extLst>
              <a:ext uri="{FF2B5EF4-FFF2-40B4-BE49-F238E27FC236}">
                <a16:creationId xmlns:a16="http://schemas.microsoft.com/office/drawing/2014/main" id="{A1AA5EA0-DE73-CF3C-5E62-02FD38E9D0F6}"/>
              </a:ext>
            </a:extLst>
          </p:cNvPr>
          <p:cNvSpPr/>
          <p:nvPr/>
        </p:nvSpPr>
        <p:spPr>
          <a:xfrm>
            <a:off x="555403" y="2285251"/>
            <a:ext cx="4064001" cy="3439235"/>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GB" b="1" u="sng" dirty="0">
                <a:solidFill>
                  <a:schemeClr val="bg1"/>
                </a:solidFill>
                <a:latin typeface="Tahoma"/>
                <a:ea typeface="Tahoma"/>
                <a:cs typeface="Tahoma"/>
              </a:rPr>
              <a:t>Top Tips</a:t>
            </a:r>
            <a:endParaRPr lang="en-US" u="sng" dirty="0">
              <a:solidFill>
                <a:schemeClr val="bg1"/>
              </a:solidFill>
            </a:endParaRPr>
          </a:p>
          <a:p>
            <a:pPr marL="285750" indent="-285750" algn="ctr">
              <a:lnSpc>
                <a:spcPct val="150000"/>
              </a:lnSpc>
              <a:buFont typeface="Calibri"/>
              <a:buChar char="-"/>
            </a:pPr>
            <a:r>
              <a:rPr lang="en-GB" dirty="0">
                <a:solidFill>
                  <a:schemeClr val="bg1"/>
                </a:solidFill>
                <a:latin typeface="Tahoma"/>
                <a:ea typeface="Tahoma"/>
                <a:cs typeface="Tahoma"/>
              </a:rPr>
              <a:t>Consult and ensure 2 way</a:t>
            </a:r>
          </a:p>
          <a:p>
            <a:pPr marL="285750" indent="-285750" algn="ctr">
              <a:lnSpc>
                <a:spcPct val="150000"/>
              </a:lnSpc>
              <a:buFont typeface="Calibri"/>
              <a:buChar char="-"/>
            </a:pPr>
            <a:r>
              <a:rPr lang="en-GB" dirty="0">
                <a:solidFill>
                  <a:schemeClr val="bg1"/>
                </a:solidFill>
                <a:latin typeface="Tahoma"/>
                <a:ea typeface="Tahoma"/>
                <a:cs typeface="Tahoma"/>
              </a:rPr>
              <a:t>Be prepared to change approaches</a:t>
            </a:r>
          </a:p>
          <a:p>
            <a:pPr marL="285750" indent="-285750" algn="ctr">
              <a:lnSpc>
                <a:spcPct val="150000"/>
              </a:lnSpc>
              <a:buFont typeface="Calibri"/>
              <a:buChar char="-"/>
            </a:pPr>
            <a:r>
              <a:rPr lang="en-GB" dirty="0">
                <a:solidFill>
                  <a:schemeClr val="bg1"/>
                </a:solidFill>
                <a:latin typeface="Tahoma"/>
                <a:ea typeface="Tahoma"/>
                <a:cs typeface="Tahoma"/>
              </a:rPr>
              <a:t>Remain positive &amp; build on parents' efficacy</a:t>
            </a:r>
          </a:p>
          <a:p>
            <a:pPr marL="285750" indent="-285750" algn="ctr">
              <a:lnSpc>
                <a:spcPct val="150000"/>
              </a:lnSpc>
              <a:buFont typeface="Calibri"/>
              <a:buChar char="-"/>
            </a:pPr>
            <a:r>
              <a:rPr lang="en-GB" dirty="0">
                <a:solidFill>
                  <a:schemeClr val="bg1"/>
                </a:solidFill>
                <a:latin typeface="Tahoma"/>
                <a:ea typeface="Tahoma"/>
                <a:cs typeface="Tahoma"/>
              </a:rPr>
              <a:t>Targeted</a:t>
            </a:r>
          </a:p>
          <a:p>
            <a:pPr marL="285750" indent="-285750" algn="ctr">
              <a:lnSpc>
                <a:spcPct val="150000"/>
              </a:lnSpc>
              <a:buFont typeface="Calibri" panose="020B0604020202020204" pitchFamily="34" charset="0"/>
              <a:buChar char="-"/>
            </a:pPr>
            <a:endParaRPr lang="en-GB" b="1" dirty="0">
              <a:solidFill>
                <a:schemeClr val="bg1"/>
              </a:solidFill>
              <a:latin typeface="Tahoma"/>
              <a:ea typeface="Tahoma"/>
              <a:cs typeface="Tahoma"/>
            </a:endParaRPr>
          </a:p>
        </p:txBody>
      </p:sp>
      <p:sp>
        <p:nvSpPr>
          <p:cNvPr id="9" name="Rectangle: Folded Corner 8">
            <a:extLst>
              <a:ext uri="{FF2B5EF4-FFF2-40B4-BE49-F238E27FC236}">
                <a16:creationId xmlns:a16="http://schemas.microsoft.com/office/drawing/2014/main" id="{FBA5814A-76C3-4E22-A8C9-DA586692607C}"/>
              </a:ext>
            </a:extLst>
          </p:cNvPr>
          <p:cNvSpPr/>
          <p:nvPr/>
        </p:nvSpPr>
        <p:spPr>
          <a:xfrm>
            <a:off x="6479429" y="2285250"/>
            <a:ext cx="4064001" cy="3439235"/>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endParaRPr lang="en-GB" sz="22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2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GB" sz="2200" b="1" u="sng" dirty="0">
                <a:solidFill>
                  <a:schemeClr val="bg1"/>
                </a:solidFill>
                <a:latin typeface="Tahoma" panose="020B0604030504040204" pitchFamily="34" charset="0"/>
                <a:ea typeface="Tahoma" panose="020B0604030504040204" pitchFamily="34" charset="0"/>
                <a:cs typeface="Tahoma" panose="020B0604030504040204" pitchFamily="34" charset="0"/>
              </a:rPr>
              <a:t>Have you considered?</a:t>
            </a:r>
            <a:endParaRPr lang="en-US" dirty="0">
              <a:ea typeface="Calibri" panose="020F0502020204030204"/>
              <a:cs typeface="Calibri" panose="020F0502020204030204"/>
            </a:endParaRPr>
          </a:p>
          <a:p>
            <a:pPr marL="285750" indent="-285750" algn="ctr">
              <a:lnSpc>
                <a:spcPct val="150000"/>
              </a:lnSpc>
              <a:buFont typeface="Calibri"/>
              <a:buChar char="-"/>
            </a:pPr>
            <a:r>
              <a:rPr lang="en-GB" dirty="0">
                <a:solidFill>
                  <a:schemeClr val="bg1"/>
                </a:solidFill>
                <a:latin typeface="Tahoma"/>
                <a:ea typeface="Tahoma"/>
                <a:cs typeface="Tahoma"/>
              </a:rPr>
              <a:t>Literacy levels</a:t>
            </a:r>
          </a:p>
          <a:p>
            <a:pPr marL="285750" indent="-285750" algn="ctr">
              <a:lnSpc>
                <a:spcPct val="150000"/>
              </a:lnSpc>
              <a:buFont typeface="Calibri"/>
              <a:buChar char="-"/>
            </a:pPr>
            <a:r>
              <a:rPr lang="en-GB" dirty="0">
                <a:solidFill>
                  <a:schemeClr val="bg1"/>
                </a:solidFill>
                <a:latin typeface="Tahoma"/>
                <a:ea typeface="Tahoma"/>
                <a:cs typeface="Tahoma"/>
              </a:rPr>
              <a:t>Ethnicity and cultural awareness</a:t>
            </a:r>
          </a:p>
          <a:p>
            <a:pPr marL="285750" indent="-285750" algn="ctr">
              <a:lnSpc>
                <a:spcPct val="150000"/>
              </a:lnSpc>
              <a:buFont typeface="Calibri"/>
              <a:buChar char="-"/>
            </a:pPr>
            <a:r>
              <a:rPr lang="en-GB" dirty="0">
                <a:solidFill>
                  <a:schemeClr val="bg1"/>
                </a:solidFill>
                <a:latin typeface="Tahoma"/>
                <a:ea typeface="Tahoma"/>
                <a:cs typeface="Tahoma"/>
              </a:rPr>
              <a:t>What the research and evidence reports</a:t>
            </a:r>
          </a:p>
          <a:p>
            <a:pPr marL="285750" indent="-285750" algn="ctr">
              <a:lnSpc>
                <a:spcPct val="150000"/>
              </a:lnSpc>
              <a:buFont typeface="Calibri"/>
              <a:buChar char="-"/>
            </a:pPr>
            <a:r>
              <a:rPr lang="en-GB" dirty="0">
                <a:solidFill>
                  <a:schemeClr val="bg1"/>
                </a:solidFill>
                <a:latin typeface="Tahoma"/>
                <a:ea typeface="Tahoma"/>
                <a:cs typeface="Tahoma"/>
              </a:rPr>
              <a:t>Location &amp; accessibility</a:t>
            </a:r>
          </a:p>
          <a:p>
            <a:pPr marL="285750" indent="-285750" algn="ctr">
              <a:lnSpc>
                <a:spcPct val="150000"/>
              </a:lnSpc>
              <a:buFont typeface="Calibri"/>
              <a:buChar char="-"/>
            </a:pPr>
            <a:r>
              <a:rPr lang="en-GB" dirty="0">
                <a:solidFill>
                  <a:schemeClr val="bg1"/>
                </a:solidFill>
                <a:latin typeface="Tahoma"/>
                <a:ea typeface="Tahoma"/>
                <a:cs typeface="Tahoma"/>
              </a:rPr>
              <a:t>Breadth of strategies</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011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5DAA9-43E2-8F30-DB88-055659CBC01B}"/>
            </a:ext>
          </a:extLst>
        </p:cNvPr>
        <p:cNvGrpSpPr/>
        <p:nvPr/>
      </p:nvGrpSpPr>
      <p:grpSpPr>
        <a:xfrm>
          <a:off x="0" y="0"/>
          <a:ext cx="0" cy="0"/>
          <a:chOff x="0" y="0"/>
          <a:chExt cx="0" cy="0"/>
        </a:xfrm>
      </p:grpSpPr>
      <p:pic>
        <p:nvPicPr>
          <p:cNvPr id="2" name="New NCC Long Logo White.png">
            <a:extLst>
              <a:ext uri="{FF2B5EF4-FFF2-40B4-BE49-F238E27FC236}">
                <a16:creationId xmlns:a16="http://schemas.microsoft.com/office/drawing/2014/main" id="{4A7326B2-600F-459A-EAC5-3950E9F254E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3" name="Flourish Logo.png">
            <a:extLst>
              <a:ext uri="{FF2B5EF4-FFF2-40B4-BE49-F238E27FC236}">
                <a16:creationId xmlns:a16="http://schemas.microsoft.com/office/drawing/2014/main" id="{1062399F-2072-6CDF-9505-ED95BF30F8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4" name="Vital Signs for Children Logo (White).png">
            <a:extLst>
              <a:ext uri="{FF2B5EF4-FFF2-40B4-BE49-F238E27FC236}">
                <a16:creationId xmlns:a16="http://schemas.microsoft.com/office/drawing/2014/main" id="{84C4BCC8-0EEA-DE0A-90F5-27B10171D3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18" name="Content Placeholder 2">
            <a:extLst>
              <a:ext uri="{FF2B5EF4-FFF2-40B4-BE49-F238E27FC236}">
                <a16:creationId xmlns:a16="http://schemas.microsoft.com/office/drawing/2014/main" id="{6991A0E3-A24D-BFD4-227B-7CC61CC4ED15}"/>
              </a:ext>
            </a:extLst>
          </p:cNvPr>
          <p:cNvSpPr txBox="1">
            <a:spLocks noGrp="1"/>
          </p:cNvSpPr>
          <p:nvPr>
            <p:ph type="title" idx="4294967295"/>
          </p:nvPr>
        </p:nvSpPr>
        <p:spPr>
          <a:xfrm>
            <a:off x="269586" y="863173"/>
            <a:ext cx="10739165" cy="650819"/>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Practical Strategies and Approaches </a:t>
            </a:r>
          </a:p>
        </p:txBody>
      </p:sp>
      <p:sp>
        <p:nvSpPr>
          <p:cNvPr id="5" name="Rectangle: Folded Corner 4">
            <a:extLst>
              <a:ext uri="{FF2B5EF4-FFF2-40B4-BE49-F238E27FC236}">
                <a16:creationId xmlns:a16="http://schemas.microsoft.com/office/drawing/2014/main" id="{DE2B0B28-720E-7913-477C-4964A6C158E4}"/>
              </a:ext>
              <a:ext uri="{C183D7F6-B498-43B3-948B-1728B52AA6E4}">
                <adec:decorative xmlns:adec="http://schemas.microsoft.com/office/drawing/2017/decorative" val="1"/>
              </a:ext>
            </a:extLst>
          </p:cNvPr>
          <p:cNvSpPr/>
          <p:nvPr/>
        </p:nvSpPr>
        <p:spPr>
          <a:xfrm>
            <a:off x="269586" y="1937857"/>
            <a:ext cx="5116145" cy="3758267"/>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9848C94A-A68C-76A1-56D0-7223ED821E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4949" y="2298584"/>
            <a:ext cx="4219495" cy="2898309"/>
          </a:xfrm>
          <a:prstGeom prst="rect">
            <a:avLst/>
          </a:prstGeom>
        </p:spPr>
      </p:pic>
      <p:sp>
        <p:nvSpPr>
          <p:cNvPr id="8" name="Rectangle: Folded Corner 7">
            <a:extLst>
              <a:ext uri="{FF2B5EF4-FFF2-40B4-BE49-F238E27FC236}">
                <a16:creationId xmlns:a16="http://schemas.microsoft.com/office/drawing/2014/main" id="{66604DDC-C1CC-EF2F-535B-8CA8AB12190C}"/>
              </a:ext>
              <a:ext uri="{C183D7F6-B498-43B3-948B-1728B52AA6E4}">
                <adec:decorative xmlns:adec="http://schemas.microsoft.com/office/drawing/2017/decorative" val="1"/>
              </a:ext>
            </a:extLst>
          </p:cNvPr>
          <p:cNvSpPr/>
          <p:nvPr/>
        </p:nvSpPr>
        <p:spPr>
          <a:xfrm>
            <a:off x="5892606" y="1937856"/>
            <a:ext cx="5116145" cy="3758267"/>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5377C1E3-552C-BE97-1FE9-75A10932E25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028225" y="2256475"/>
            <a:ext cx="4358313" cy="2940418"/>
          </a:xfrm>
          <a:prstGeom prst="rect">
            <a:avLst/>
          </a:prstGeom>
        </p:spPr>
      </p:pic>
    </p:spTree>
    <p:extLst>
      <p:ext uri="{BB962C8B-B14F-4D97-AF65-F5344CB8AC3E}">
        <p14:creationId xmlns:p14="http://schemas.microsoft.com/office/powerpoint/2010/main" val="113557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NCC Long Logo White.png">
            <a:extLst>
              <a:ext uri="{FF2B5EF4-FFF2-40B4-BE49-F238E27FC236}">
                <a16:creationId xmlns:a16="http://schemas.microsoft.com/office/drawing/2014/main" id="{F8A245EA-4359-5AD1-50E4-0570583FB91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7" name="Flourish Logo.png">
            <a:extLst>
              <a:ext uri="{FF2B5EF4-FFF2-40B4-BE49-F238E27FC236}">
                <a16:creationId xmlns:a16="http://schemas.microsoft.com/office/drawing/2014/main" id="{182B3E27-01F7-9077-3503-2FC30C0024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8" name="Vital Signs for Children Logo (White).png">
            <a:extLst>
              <a:ext uri="{FF2B5EF4-FFF2-40B4-BE49-F238E27FC236}">
                <a16:creationId xmlns:a16="http://schemas.microsoft.com/office/drawing/2014/main" id="{B8CDE1EE-FD37-9F61-B08E-E86A7C0958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10" name="Content Placeholder 2">
            <a:extLst>
              <a:ext uri="{FF2B5EF4-FFF2-40B4-BE49-F238E27FC236}">
                <a16:creationId xmlns:a16="http://schemas.microsoft.com/office/drawing/2014/main" id="{F8AD10C5-71B0-4353-A5B5-070BD493E2FD}"/>
              </a:ext>
            </a:extLst>
          </p:cNvPr>
          <p:cNvSpPr txBox="1">
            <a:spLocks noGrp="1"/>
          </p:cNvSpPr>
          <p:nvPr>
            <p:ph type="title" idx="4294967295"/>
          </p:nvPr>
        </p:nvSpPr>
        <p:spPr>
          <a:xfrm>
            <a:off x="269586" y="863173"/>
            <a:ext cx="10739165" cy="650819"/>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Case Study: School</a:t>
            </a:r>
          </a:p>
        </p:txBody>
      </p:sp>
      <p:sp>
        <p:nvSpPr>
          <p:cNvPr id="2" name="Rectangle: Folded Corner 1">
            <a:extLst>
              <a:ext uri="{FF2B5EF4-FFF2-40B4-BE49-F238E27FC236}">
                <a16:creationId xmlns:a16="http://schemas.microsoft.com/office/drawing/2014/main" id="{E88CE7D9-B9EF-6D2D-92AD-D0DF92D486A8}"/>
              </a:ext>
            </a:extLst>
          </p:cNvPr>
          <p:cNvSpPr/>
          <p:nvPr/>
        </p:nvSpPr>
        <p:spPr>
          <a:xfrm>
            <a:off x="3018881" y="2051105"/>
            <a:ext cx="2610878" cy="1989491"/>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rPr>
              <a:t>Website offer</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Full curriculum overview</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SEND information</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Policies and Procedures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Updates about ‘WOW’ moments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Upcoming events</a:t>
            </a:r>
          </a:p>
        </p:txBody>
      </p:sp>
      <p:sp>
        <p:nvSpPr>
          <p:cNvPr id="3" name="Rectangle: Folded Corner 2">
            <a:extLst>
              <a:ext uri="{FF2B5EF4-FFF2-40B4-BE49-F238E27FC236}">
                <a16:creationId xmlns:a16="http://schemas.microsoft.com/office/drawing/2014/main" id="{CB42B6CB-D1B9-84DC-3BEF-A6651F39F0AD}"/>
              </a:ext>
            </a:extLst>
          </p:cNvPr>
          <p:cNvSpPr/>
          <p:nvPr/>
        </p:nvSpPr>
        <p:spPr>
          <a:xfrm>
            <a:off x="6017835" y="2408787"/>
            <a:ext cx="3074947" cy="3318378"/>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b="1" u="sng" dirty="0">
                <a:solidFill>
                  <a:schemeClr val="bg1"/>
                </a:solidFill>
                <a:latin typeface="Tahoma" panose="020B0604030504040204" pitchFamily="34" charset="0"/>
                <a:ea typeface="Tahoma" panose="020B0604030504040204" pitchFamily="34" charset="0"/>
                <a:cs typeface="Tahoma" panose="020B0604030504040204" pitchFamily="34" charset="0"/>
              </a:rPr>
              <a:t>Website offer</a:t>
            </a:r>
          </a:p>
          <a:p>
            <a:pPr marL="171450" indent="-1714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Full curriculum overview</a:t>
            </a:r>
          </a:p>
          <a:p>
            <a:pPr marL="171450" indent="-1714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SEND information</a:t>
            </a:r>
          </a:p>
          <a:p>
            <a:pPr marL="171450" indent="-1714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Policies and Procedures</a:t>
            </a:r>
          </a:p>
          <a:p>
            <a:pPr marL="171450" indent="-1714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Twitter Updates about great learning/ trips etc</a:t>
            </a:r>
          </a:p>
          <a:p>
            <a:pPr marL="171450" indent="-1714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Calendar of events</a:t>
            </a:r>
          </a:p>
          <a:p>
            <a:pPr marL="171450" indent="-1714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Interactive learning portal (student)</a:t>
            </a:r>
          </a:p>
          <a:p>
            <a:pPr marL="171450" indent="-1714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Interactive learning portal (parent carer)</a:t>
            </a:r>
          </a:p>
        </p:txBody>
      </p:sp>
      <p:sp>
        <p:nvSpPr>
          <p:cNvPr id="9" name="Explosion: 8 Points 8">
            <a:extLst>
              <a:ext uri="{FF2B5EF4-FFF2-40B4-BE49-F238E27FC236}">
                <a16:creationId xmlns:a16="http://schemas.microsoft.com/office/drawing/2014/main" id="{B7BF41B3-F5F0-6675-0146-17ECC28FD89D}"/>
              </a:ext>
            </a:extLst>
          </p:cNvPr>
          <p:cNvSpPr/>
          <p:nvPr/>
        </p:nvSpPr>
        <p:spPr>
          <a:xfrm>
            <a:off x="369407" y="1535083"/>
            <a:ext cx="2286000" cy="811763"/>
          </a:xfrm>
          <a:prstGeom prst="irregularSeal1">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Primary</a:t>
            </a:r>
          </a:p>
        </p:txBody>
      </p:sp>
      <p:sp>
        <p:nvSpPr>
          <p:cNvPr id="11" name="Rectangle: Folded Corner 10">
            <a:extLst>
              <a:ext uri="{FF2B5EF4-FFF2-40B4-BE49-F238E27FC236}">
                <a16:creationId xmlns:a16="http://schemas.microsoft.com/office/drawing/2014/main" id="{3C92DF9A-021C-24B9-DA71-EC9693E0D145}"/>
              </a:ext>
            </a:extLst>
          </p:cNvPr>
          <p:cNvSpPr/>
          <p:nvPr/>
        </p:nvSpPr>
        <p:spPr>
          <a:xfrm>
            <a:off x="206968" y="2408787"/>
            <a:ext cx="2610878" cy="3406168"/>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rPr>
              <a:t>Face-to-Face offer</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Transition Evenings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Settling in Evenings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Parent Evenings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SEND Cafes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Parent Cafes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Class assembly</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PTA Meetings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Friends of Meetings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Sports Day</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Parent Workshops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Fete</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Fun Day</a:t>
            </a:r>
          </a:p>
        </p:txBody>
      </p:sp>
      <p:sp>
        <p:nvSpPr>
          <p:cNvPr id="12" name="Rectangle: Folded Corner 11">
            <a:extLst>
              <a:ext uri="{FF2B5EF4-FFF2-40B4-BE49-F238E27FC236}">
                <a16:creationId xmlns:a16="http://schemas.microsoft.com/office/drawing/2014/main" id="{B7369BA4-BB36-DB06-2BCA-285D1018221C}"/>
              </a:ext>
            </a:extLst>
          </p:cNvPr>
          <p:cNvSpPr/>
          <p:nvPr/>
        </p:nvSpPr>
        <p:spPr>
          <a:xfrm>
            <a:off x="3028290" y="4246362"/>
            <a:ext cx="2610878" cy="1203230"/>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rPr>
              <a:t>Paper offer</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Newsletter</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Student Reports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Therapy Dog ‘diary’</a:t>
            </a:r>
          </a:p>
        </p:txBody>
      </p:sp>
      <p:sp>
        <p:nvSpPr>
          <p:cNvPr id="13" name="Explosion: 8 Points 12">
            <a:extLst>
              <a:ext uri="{FF2B5EF4-FFF2-40B4-BE49-F238E27FC236}">
                <a16:creationId xmlns:a16="http://schemas.microsoft.com/office/drawing/2014/main" id="{A0C2B1B8-188F-2EC5-0915-A20F9BC3FBAE}"/>
              </a:ext>
            </a:extLst>
          </p:cNvPr>
          <p:cNvSpPr/>
          <p:nvPr/>
        </p:nvSpPr>
        <p:spPr>
          <a:xfrm>
            <a:off x="6596334" y="1555508"/>
            <a:ext cx="2286000" cy="811763"/>
          </a:xfrm>
          <a:prstGeom prst="irregularSeal1">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Secondary</a:t>
            </a:r>
          </a:p>
        </p:txBody>
      </p:sp>
      <p:sp>
        <p:nvSpPr>
          <p:cNvPr id="14" name="Rectangle: Folded Corner 13">
            <a:extLst>
              <a:ext uri="{FF2B5EF4-FFF2-40B4-BE49-F238E27FC236}">
                <a16:creationId xmlns:a16="http://schemas.microsoft.com/office/drawing/2014/main" id="{F97C7E28-8BBA-0C5B-08B0-91167B10F4F4}"/>
              </a:ext>
            </a:extLst>
          </p:cNvPr>
          <p:cNvSpPr/>
          <p:nvPr/>
        </p:nvSpPr>
        <p:spPr>
          <a:xfrm>
            <a:off x="9270410" y="1854361"/>
            <a:ext cx="2286000" cy="2118424"/>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rPr>
              <a:t>Face-to-Face offer</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Settling in Evenings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Parent Evenings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GCSE Choices Evening</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Celebration Assemblies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PTA Meetings</a:t>
            </a:r>
          </a:p>
        </p:txBody>
      </p:sp>
      <p:sp>
        <p:nvSpPr>
          <p:cNvPr id="15" name="Rectangle: Folded Corner 14">
            <a:extLst>
              <a:ext uri="{FF2B5EF4-FFF2-40B4-BE49-F238E27FC236}">
                <a16:creationId xmlns:a16="http://schemas.microsoft.com/office/drawing/2014/main" id="{3BB8C9C9-8096-9B50-4504-EBC4093D014A}"/>
              </a:ext>
            </a:extLst>
          </p:cNvPr>
          <p:cNvSpPr/>
          <p:nvPr/>
        </p:nvSpPr>
        <p:spPr>
          <a:xfrm>
            <a:off x="9270410" y="4125170"/>
            <a:ext cx="2238332" cy="1203230"/>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rPr>
              <a:t>Paper offer</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Newsletter</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Student Reports</a:t>
            </a:r>
          </a:p>
          <a:p>
            <a:pPr marL="171450" indent="-171450" algn="ctr">
              <a:lnSpc>
                <a:spcPct val="150000"/>
              </a:lnSpc>
              <a:buFont typeface="Arial" panose="020B0604020202020204" pitchFamily="34" charset="0"/>
              <a:buChar char="•"/>
            </a:pPr>
            <a:r>
              <a:rPr lang="en-GB" sz="1100" dirty="0">
                <a:solidFill>
                  <a:schemeClr val="bg1"/>
                </a:solidFill>
                <a:latin typeface="Tahoma" panose="020B0604030504040204" pitchFamily="34" charset="0"/>
                <a:ea typeface="Tahoma" panose="020B0604030504040204" pitchFamily="34" charset="0"/>
                <a:cs typeface="Tahoma" panose="020B0604030504040204" pitchFamily="34" charset="0"/>
              </a:rPr>
              <a:t>Student Newspaper</a:t>
            </a:r>
          </a:p>
        </p:txBody>
      </p:sp>
    </p:spTree>
    <p:extLst>
      <p:ext uri="{BB962C8B-B14F-4D97-AF65-F5344CB8AC3E}">
        <p14:creationId xmlns:p14="http://schemas.microsoft.com/office/powerpoint/2010/main" val="33456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C62A9-025C-D1F6-1465-5C9D8C131273}"/>
            </a:ext>
          </a:extLst>
        </p:cNvPr>
        <p:cNvGrpSpPr/>
        <p:nvPr/>
      </p:nvGrpSpPr>
      <p:grpSpPr>
        <a:xfrm>
          <a:off x="0" y="0"/>
          <a:ext cx="0" cy="0"/>
          <a:chOff x="0" y="0"/>
          <a:chExt cx="0" cy="0"/>
        </a:xfrm>
      </p:grpSpPr>
      <p:pic>
        <p:nvPicPr>
          <p:cNvPr id="6" name="New NCC Long Logo White.png">
            <a:extLst>
              <a:ext uri="{FF2B5EF4-FFF2-40B4-BE49-F238E27FC236}">
                <a16:creationId xmlns:a16="http://schemas.microsoft.com/office/drawing/2014/main" id="{A81F176E-E787-8338-B87E-FD0A2C7B3C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7" name="Flourish Logo.png">
            <a:extLst>
              <a:ext uri="{FF2B5EF4-FFF2-40B4-BE49-F238E27FC236}">
                <a16:creationId xmlns:a16="http://schemas.microsoft.com/office/drawing/2014/main" id="{831F88D9-06F8-3B74-A176-A3EDA78B74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8" name="Vital Signs for Children Logo (White).png">
            <a:extLst>
              <a:ext uri="{FF2B5EF4-FFF2-40B4-BE49-F238E27FC236}">
                <a16:creationId xmlns:a16="http://schemas.microsoft.com/office/drawing/2014/main" id="{CA001002-1A03-75E6-341C-AE41E0FEE7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10" name="Content Placeholder 2">
            <a:extLst>
              <a:ext uri="{FF2B5EF4-FFF2-40B4-BE49-F238E27FC236}">
                <a16:creationId xmlns:a16="http://schemas.microsoft.com/office/drawing/2014/main" id="{DFAD83CB-FD7B-EE9A-0578-F054E4634CA9}"/>
              </a:ext>
            </a:extLst>
          </p:cNvPr>
          <p:cNvSpPr txBox="1">
            <a:spLocks noGrp="1"/>
          </p:cNvSpPr>
          <p:nvPr>
            <p:ph type="title" idx="4294967295"/>
          </p:nvPr>
        </p:nvSpPr>
        <p:spPr>
          <a:xfrm>
            <a:off x="3490844" y="461082"/>
            <a:ext cx="4159801" cy="650819"/>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Case Study: ECFS</a:t>
            </a:r>
          </a:p>
        </p:txBody>
      </p:sp>
      <p:pic>
        <p:nvPicPr>
          <p:cNvPr id="3" name="Picture 2">
            <a:extLst>
              <a:ext uri="{FF2B5EF4-FFF2-40B4-BE49-F238E27FC236}">
                <a16:creationId xmlns:a16="http://schemas.microsoft.com/office/drawing/2014/main" id="{CC7C13ED-9F36-B158-A6DE-A72103E590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985290" y="199024"/>
            <a:ext cx="1899518" cy="1193983"/>
          </a:xfrm>
          <a:prstGeom prst="rect">
            <a:avLst/>
          </a:prstGeom>
        </p:spPr>
      </p:pic>
      <p:sp>
        <p:nvSpPr>
          <p:cNvPr id="4" name="Rectangle: Folded Corner 3">
            <a:extLst>
              <a:ext uri="{FF2B5EF4-FFF2-40B4-BE49-F238E27FC236}">
                <a16:creationId xmlns:a16="http://schemas.microsoft.com/office/drawing/2014/main" id="{22E487EB-7112-1478-E001-827CA7389639}"/>
              </a:ext>
            </a:extLst>
          </p:cNvPr>
          <p:cNvSpPr/>
          <p:nvPr/>
        </p:nvSpPr>
        <p:spPr>
          <a:xfrm>
            <a:off x="2851918" y="1688047"/>
            <a:ext cx="3065767" cy="2347056"/>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rPr>
              <a:t>On-line offer</a:t>
            </a:r>
          </a:p>
          <a:p>
            <a:pPr marL="285750" indent="-285750" algn="ctr">
              <a:lnSpc>
                <a:spcPct val="150000"/>
              </a:lnSpc>
              <a:buFont typeface="Arial" panose="020B0604020202020204" pitchFamily="34" charset="0"/>
              <a:buChar char="•"/>
            </a:pPr>
            <a:r>
              <a:rPr lang="en-GB" sz="1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Accessible to working parents</a:t>
            </a:r>
          </a:p>
          <a:p>
            <a:pPr marL="285750" indent="-2857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Webinars: to meet demand &amp; needs (toilet training, car sea safety)</a:t>
            </a:r>
          </a:p>
          <a:p>
            <a:pPr marL="285750" indent="-2857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Multi-agency (Health Visitors co-deliver)</a:t>
            </a:r>
          </a:p>
          <a:p>
            <a:pPr marL="285750" indent="-2857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Interactive</a:t>
            </a:r>
          </a:p>
        </p:txBody>
      </p:sp>
      <p:sp>
        <p:nvSpPr>
          <p:cNvPr id="14" name="Rectangle: Folded Corner 13">
            <a:extLst>
              <a:ext uri="{FF2B5EF4-FFF2-40B4-BE49-F238E27FC236}">
                <a16:creationId xmlns:a16="http://schemas.microsoft.com/office/drawing/2014/main" id="{5A1B4F52-FB50-A5B7-3E17-01AEA7786BD4}"/>
              </a:ext>
            </a:extLst>
          </p:cNvPr>
          <p:cNvSpPr/>
          <p:nvPr/>
        </p:nvSpPr>
        <p:spPr>
          <a:xfrm>
            <a:off x="6264653" y="1669685"/>
            <a:ext cx="3074947" cy="2365417"/>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rPr>
              <a:t>Parents Forum</a:t>
            </a:r>
          </a:p>
          <a:p>
            <a:pPr algn="ctr">
              <a:lnSpc>
                <a:spcPct val="150000"/>
              </a:lnSpc>
            </a:pPr>
            <a:endPar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Accessible, face to face</a:t>
            </a:r>
          </a:p>
          <a:p>
            <a:pPr marL="285750" indent="-2857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Alongside other events already planned</a:t>
            </a:r>
          </a:p>
        </p:txBody>
      </p:sp>
      <p:sp>
        <p:nvSpPr>
          <p:cNvPr id="15" name="Rectangle: Folded Corner 14">
            <a:extLst>
              <a:ext uri="{FF2B5EF4-FFF2-40B4-BE49-F238E27FC236}">
                <a16:creationId xmlns:a16="http://schemas.microsoft.com/office/drawing/2014/main" id="{B1687AE7-9100-04A5-E6CC-C219A8BA92B4}"/>
              </a:ext>
            </a:extLst>
          </p:cNvPr>
          <p:cNvSpPr/>
          <p:nvPr/>
        </p:nvSpPr>
        <p:spPr>
          <a:xfrm>
            <a:off x="2851918" y="4191653"/>
            <a:ext cx="3065768" cy="2347056"/>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endParaRPr lang="en-GB" sz="1200" b="1" u="sng" dirty="0">
              <a:solidFill>
                <a:schemeClr val="bg1"/>
              </a:solidFill>
              <a:latin typeface="Tahoma"/>
              <a:ea typeface="Tahoma"/>
              <a:cs typeface="Tahoma"/>
            </a:endParaRPr>
          </a:p>
          <a:p>
            <a:pPr algn="ctr">
              <a:lnSpc>
                <a:spcPct val="150000"/>
              </a:lnSpc>
            </a:pPr>
            <a:endParaRPr lang="en-GB" sz="1200" b="1" u="sng" dirty="0">
              <a:solidFill>
                <a:schemeClr val="bg1"/>
              </a:solidFill>
              <a:latin typeface="Tahoma"/>
              <a:ea typeface="Tahoma"/>
              <a:cs typeface="Tahoma"/>
            </a:endParaRPr>
          </a:p>
          <a:p>
            <a:pPr algn="ctr">
              <a:lnSpc>
                <a:spcPct val="150000"/>
              </a:lnSpc>
            </a:pPr>
            <a:r>
              <a:rPr lang="en-GB" sz="1200" b="1" u="sng" dirty="0">
                <a:solidFill>
                  <a:schemeClr val="bg1"/>
                </a:solidFill>
                <a:latin typeface="Tahoma"/>
                <a:ea typeface="Tahoma"/>
                <a:cs typeface="Tahoma"/>
              </a:rPr>
              <a:t>Use of Social Media</a:t>
            </a:r>
            <a:endParaRPr lang="en-GB" dirty="0">
              <a:solidFill>
                <a:schemeClr val="bg1"/>
              </a:solidFill>
              <a:latin typeface="Tahoma"/>
              <a:ea typeface="Tahoma"/>
              <a:cs typeface="Tahoma"/>
            </a:endParaRPr>
          </a:p>
          <a:p>
            <a:pPr algn="ctr">
              <a:lnSpc>
                <a:spcPct val="150000"/>
              </a:lnSpc>
            </a:pPr>
            <a:endPar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Dedicated manager to over see</a:t>
            </a:r>
          </a:p>
          <a:p>
            <a:pPr marL="285750" indent="-2857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Consistent reply to ‘comments’</a:t>
            </a:r>
          </a:p>
          <a:p>
            <a:pPr marL="285750" indent="-2857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Gather and use feedback to inform offer </a:t>
            </a:r>
          </a:p>
          <a:p>
            <a:pPr marL="285750" indent="-285750" algn="ctr">
              <a:lnSpc>
                <a:spcPct val="150000"/>
              </a:lnSpc>
              <a:buFont typeface="Arial" panose="020B0604020202020204" pitchFamily="34" charset="0"/>
              <a:buChar char="•"/>
            </a:pPr>
            <a:r>
              <a:rPr lang="en-GB" sz="1200" dirty="0">
                <a:solidFill>
                  <a:schemeClr val="bg1"/>
                </a:solidFill>
                <a:latin typeface="Tahoma"/>
                <a:ea typeface="Tahoma"/>
                <a:cs typeface="Tahoma"/>
              </a:rPr>
              <a:t>Advertise services available and able to use to book on events</a:t>
            </a: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endPar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Folded Corner 15">
            <a:extLst>
              <a:ext uri="{FF2B5EF4-FFF2-40B4-BE49-F238E27FC236}">
                <a16:creationId xmlns:a16="http://schemas.microsoft.com/office/drawing/2014/main" id="{4C6CA380-E449-40C3-4C1E-C354F918E3BD}"/>
              </a:ext>
            </a:extLst>
          </p:cNvPr>
          <p:cNvSpPr/>
          <p:nvPr/>
        </p:nvSpPr>
        <p:spPr>
          <a:xfrm>
            <a:off x="6264653" y="4191652"/>
            <a:ext cx="3065767" cy="2365417"/>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endParaRPr lang="en-GB" sz="1200" b="1" u="sng" dirty="0">
              <a:solidFill>
                <a:schemeClr val="bg1"/>
              </a:solidFill>
              <a:latin typeface="Tahoma"/>
              <a:ea typeface="Tahoma"/>
              <a:cs typeface="Tahoma"/>
            </a:endParaRPr>
          </a:p>
          <a:p>
            <a:pPr algn="ctr">
              <a:lnSpc>
                <a:spcPct val="150000"/>
              </a:lnSpc>
            </a:pPr>
            <a:r>
              <a:rPr lang="en-GB" sz="1200" b="1" u="sng" dirty="0">
                <a:solidFill>
                  <a:schemeClr val="bg1"/>
                </a:solidFill>
                <a:latin typeface="Tahoma"/>
                <a:ea typeface="Tahoma"/>
                <a:cs typeface="Tahoma"/>
              </a:rPr>
              <a:t>Other considerations</a:t>
            </a:r>
            <a:endParaRPr lang="en-GB" dirty="0">
              <a:solidFill>
                <a:schemeClr val="bg1"/>
              </a:solidFill>
              <a:latin typeface="Tahoma"/>
              <a:ea typeface="Tahoma"/>
              <a:cs typeface="Tahoma"/>
            </a:endParaRPr>
          </a:p>
          <a:p>
            <a:pPr algn="ctr">
              <a:lnSpc>
                <a:spcPct val="150000"/>
              </a:lnSpc>
            </a:pPr>
            <a:endParaRPr lang="en-GB" sz="12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lgn="ctr">
              <a:lnSpc>
                <a:spcPct val="150000"/>
              </a:lnSpc>
              <a:buFont typeface="Arial" panose="020B0604020202020204" pitchFamily="34" charset="0"/>
              <a:buChar char="•"/>
            </a:pP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Incentives e.g. refreshments</a:t>
            </a:r>
          </a:p>
          <a:p>
            <a:pPr marL="285750" indent="-285750" algn="ctr">
              <a:lnSpc>
                <a:spcPct val="150000"/>
              </a:lnSpc>
              <a:buFont typeface="Arial" panose="020B0604020202020204" pitchFamily="34" charset="0"/>
              <a:buChar char="•"/>
            </a:pPr>
            <a:endParaRPr lang="en-GB" sz="1200" dirty="0">
              <a:solidFill>
                <a:schemeClr val="bg1"/>
              </a:solidFill>
              <a:latin typeface="Tahoma"/>
              <a:ea typeface="Tahoma"/>
              <a:cs typeface="Tahoma"/>
            </a:endParaRPr>
          </a:p>
          <a:p>
            <a:pPr marL="285750" indent="-285750" algn="ctr">
              <a:lnSpc>
                <a:spcPct val="150000"/>
              </a:lnSpc>
              <a:buFont typeface="Arial" panose="020B0604020202020204" pitchFamily="34" charset="0"/>
              <a:buChar char="•"/>
            </a:pPr>
            <a:r>
              <a:rPr lang="en-GB" sz="1200" dirty="0">
                <a:solidFill>
                  <a:schemeClr val="bg1"/>
                </a:solidFill>
                <a:latin typeface="Tahoma"/>
                <a:ea typeface="Tahoma"/>
                <a:cs typeface="Tahoma"/>
              </a:rPr>
              <a:t>Agreements shared between service users &amp; staff of expectations during 1:1 &amp; group work, which helps engagement</a:t>
            </a:r>
          </a:p>
        </p:txBody>
      </p:sp>
    </p:spTree>
    <p:extLst>
      <p:ext uri="{BB962C8B-B14F-4D97-AF65-F5344CB8AC3E}">
        <p14:creationId xmlns:p14="http://schemas.microsoft.com/office/powerpoint/2010/main" val="32260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B58C8-669A-DA17-4948-74993F6B362B}"/>
            </a:ext>
          </a:extLst>
        </p:cNvPr>
        <p:cNvGrpSpPr/>
        <p:nvPr/>
      </p:nvGrpSpPr>
      <p:grpSpPr>
        <a:xfrm>
          <a:off x="0" y="0"/>
          <a:ext cx="0" cy="0"/>
          <a:chOff x="0" y="0"/>
          <a:chExt cx="0" cy="0"/>
        </a:xfrm>
      </p:grpSpPr>
      <p:pic>
        <p:nvPicPr>
          <p:cNvPr id="6" name="New NCC Long Logo White.png">
            <a:extLst>
              <a:ext uri="{FF2B5EF4-FFF2-40B4-BE49-F238E27FC236}">
                <a16:creationId xmlns:a16="http://schemas.microsoft.com/office/drawing/2014/main" id="{8EA282BC-273B-7753-ACAF-3CBBFE4A6C4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7" name="Flourish Logo.png">
            <a:extLst>
              <a:ext uri="{FF2B5EF4-FFF2-40B4-BE49-F238E27FC236}">
                <a16:creationId xmlns:a16="http://schemas.microsoft.com/office/drawing/2014/main" id="{BA2EF733-662B-F42C-92A6-BCEB03F906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8" name="Vital Signs for Children Logo (White).png">
            <a:extLst>
              <a:ext uri="{FF2B5EF4-FFF2-40B4-BE49-F238E27FC236}">
                <a16:creationId xmlns:a16="http://schemas.microsoft.com/office/drawing/2014/main" id="{4DFABF1B-44C0-8E96-82B8-0399BEEB22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10" name="Content Placeholder 2">
            <a:extLst>
              <a:ext uri="{FF2B5EF4-FFF2-40B4-BE49-F238E27FC236}">
                <a16:creationId xmlns:a16="http://schemas.microsoft.com/office/drawing/2014/main" id="{6D60C176-3103-293C-2996-CEF0FFC6F272}"/>
              </a:ext>
            </a:extLst>
          </p:cNvPr>
          <p:cNvSpPr txBox="1">
            <a:spLocks noGrp="1"/>
          </p:cNvSpPr>
          <p:nvPr>
            <p:ph type="title" idx="4294967295"/>
          </p:nvPr>
        </p:nvSpPr>
        <p:spPr>
          <a:xfrm>
            <a:off x="726417" y="955452"/>
            <a:ext cx="10739165" cy="650819"/>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Next steps…</a:t>
            </a:r>
          </a:p>
        </p:txBody>
      </p:sp>
      <p:pic>
        <p:nvPicPr>
          <p:cNvPr id="3" name="Picture 2">
            <a:extLst>
              <a:ext uri="{FF2B5EF4-FFF2-40B4-BE49-F238E27FC236}">
                <a16:creationId xmlns:a16="http://schemas.microsoft.com/office/drawing/2014/main" id="{EF861230-06CC-8BCF-D7AC-E271C76B9F8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062820" y="2712700"/>
            <a:ext cx="1999000" cy="2236657"/>
          </a:xfrm>
          <a:prstGeom prst="rect">
            <a:avLst/>
          </a:prstGeom>
        </p:spPr>
      </p:pic>
      <p:sp>
        <p:nvSpPr>
          <p:cNvPr id="4" name="Rectangle: Folded Corner 3">
            <a:extLst>
              <a:ext uri="{FF2B5EF4-FFF2-40B4-BE49-F238E27FC236}">
                <a16:creationId xmlns:a16="http://schemas.microsoft.com/office/drawing/2014/main" id="{62399319-0CDF-AB95-07F9-07C55313C96E}"/>
              </a:ext>
            </a:extLst>
          </p:cNvPr>
          <p:cNvSpPr/>
          <p:nvPr/>
        </p:nvSpPr>
        <p:spPr>
          <a:xfrm>
            <a:off x="3717400" y="1858516"/>
            <a:ext cx="4201909" cy="4180365"/>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lnSpc>
                <a:spcPct val="150000"/>
              </a:lnSpc>
              <a:buFont typeface="Calibri"/>
              <a:buChar char="-"/>
            </a:pPr>
            <a:r>
              <a:rPr lang="en-GB" dirty="0">
                <a:solidFill>
                  <a:schemeClr val="bg1"/>
                </a:solidFill>
                <a:latin typeface="Tahoma"/>
                <a:ea typeface="Tahoma"/>
                <a:cs typeface="Tahoma"/>
              </a:rPr>
              <a:t>Review today, what can you introduce that will have an immediate impact?</a:t>
            </a:r>
          </a:p>
          <a:p>
            <a:pPr marL="285750" indent="-285750" algn="ctr">
              <a:lnSpc>
                <a:spcPct val="150000"/>
              </a:lnSpc>
              <a:buFont typeface="Calibri"/>
              <a:buChar char="-"/>
            </a:pPr>
            <a:r>
              <a:rPr lang="en-GB" dirty="0">
                <a:solidFill>
                  <a:schemeClr val="bg1"/>
                </a:solidFill>
                <a:latin typeface="Tahoma"/>
                <a:ea typeface="Tahoma"/>
                <a:cs typeface="Tahoma"/>
              </a:rPr>
              <a:t>Can you reflect on anything that you will now do differently? </a:t>
            </a:r>
          </a:p>
          <a:p>
            <a:pPr marL="285750" indent="-285750" algn="ctr">
              <a:lnSpc>
                <a:spcPct val="150000"/>
              </a:lnSpc>
              <a:buFont typeface="Calibri"/>
              <a:buChar char="-"/>
            </a:pPr>
            <a:r>
              <a:rPr lang="en-GB" dirty="0">
                <a:solidFill>
                  <a:schemeClr val="bg1"/>
                </a:solidFill>
                <a:latin typeface="Tahoma"/>
                <a:ea typeface="Tahoma"/>
                <a:cs typeface="Tahoma"/>
              </a:rPr>
              <a:t>Is there anyone else you need to tell? </a:t>
            </a:r>
          </a:p>
          <a:p>
            <a:pPr marL="285750" indent="-285750" algn="ctr">
              <a:lnSpc>
                <a:spcPct val="150000"/>
              </a:lnSpc>
              <a:buFont typeface="Calibri"/>
              <a:buChar char="-"/>
            </a:pPr>
            <a:r>
              <a:rPr lang="en-GB" dirty="0">
                <a:solidFill>
                  <a:schemeClr val="bg1"/>
                </a:solidFill>
                <a:latin typeface="Tahoma"/>
                <a:ea typeface="Tahoma"/>
                <a:cs typeface="Tahoma"/>
              </a:rPr>
              <a:t>Constantly review and listen to feedback!</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35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B58C8-669A-DA17-4948-74993F6B362B}"/>
            </a:ext>
          </a:extLst>
        </p:cNvPr>
        <p:cNvGrpSpPr/>
        <p:nvPr/>
      </p:nvGrpSpPr>
      <p:grpSpPr>
        <a:xfrm>
          <a:off x="0" y="0"/>
          <a:ext cx="0" cy="0"/>
          <a:chOff x="0" y="0"/>
          <a:chExt cx="0" cy="0"/>
        </a:xfrm>
      </p:grpSpPr>
      <p:pic>
        <p:nvPicPr>
          <p:cNvPr id="6" name="New NCC Long Logo White.png">
            <a:extLst>
              <a:ext uri="{FF2B5EF4-FFF2-40B4-BE49-F238E27FC236}">
                <a16:creationId xmlns:a16="http://schemas.microsoft.com/office/drawing/2014/main" id="{8EA282BC-273B-7753-ACAF-3CBBFE4A6C4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7" name="Flourish Logo.png">
            <a:extLst>
              <a:ext uri="{FF2B5EF4-FFF2-40B4-BE49-F238E27FC236}">
                <a16:creationId xmlns:a16="http://schemas.microsoft.com/office/drawing/2014/main" id="{BA2EF733-662B-F42C-92A6-BCEB03F906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8" name="Vital Signs for Children Logo (White).png">
            <a:extLst>
              <a:ext uri="{FF2B5EF4-FFF2-40B4-BE49-F238E27FC236}">
                <a16:creationId xmlns:a16="http://schemas.microsoft.com/office/drawing/2014/main" id="{4DFABF1B-44C0-8E96-82B8-0399BEEB22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10" name="Content Placeholder 2">
            <a:extLst>
              <a:ext uri="{FF2B5EF4-FFF2-40B4-BE49-F238E27FC236}">
                <a16:creationId xmlns:a16="http://schemas.microsoft.com/office/drawing/2014/main" id="{6D60C176-3103-293C-2996-CEF0FFC6F272}"/>
              </a:ext>
            </a:extLst>
          </p:cNvPr>
          <p:cNvSpPr txBox="1">
            <a:spLocks noGrp="1"/>
          </p:cNvSpPr>
          <p:nvPr>
            <p:ph type="title" idx="4294967295"/>
          </p:nvPr>
        </p:nvSpPr>
        <p:spPr>
          <a:xfrm>
            <a:off x="726417" y="955452"/>
            <a:ext cx="10739165" cy="650819"/>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bg1"/>
                </a:solidFill>
                <a:effectLst/>
                <a:uLnTx/>
                <a:uFillTx/>
                <a:latin typeface="Tahoma"/>
                <a:ea typeface="Tahoma"/>
                <a:cs typeface="Tahoma"/>
              </a:rPr>
              <a:t>Final thoughts…</a:t>
            </a:r>
          </a:p>
        </p:txBody>
      </p:sp>
      <p:pic>
        <p:nvPicPr>
          <p:cNvPr id="2" name="Picture 1">
            <a:extLst>
              <a:ext uri="{FF2B5EF4-FFF2-40B4-BE49-F238E27FC236}">
                <a16:creationId xmlns:a16="http://schemas.microsoft.com/office/drawing/2014/main" id="{04B26AD4-28CA-898E-8DF4-C8DC62B5E7D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837049" y="1865941"/>
            <a:ext cx="4714875" cy="4314825"/>
          </a:xfrm>
          <a:prstGeom prst="rect">
            <a:avLst/>
          </a:prstGeom>
        </p:spPr>
      </p:pic>
    </p:spTree>
    <p:extLst>
      <p:ext uri="{BB962C8B-B14F-4D97-AF65-F5344CB8AC3E}">
        <p14:creationId xmlns:p14="http://schemas.microsoft.com/office/powerpoint/2010/main" val="193859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3"/>
          <a:stretch>
            <a:fillRect/>
          </a:stretch>
        </p:blipFill>
        <p:spPr>
          <a:xfrm>
            <a:off x="7483774" y="4851399"/>
            <a:ext cx="4797126" cy="1782387"/>
          </a:xfrm>
          <a:prstGeom prst="rect">
            <a:avLst/>
          </a:prstGeom>
          <a:ln w="12700">
            <a:miter lim="400000"/>
          </a:ln>
        </p:spPr>
      </p:pic>
      <p:pic>
        <p:nvPicPr>
          <p:cNvPr id="5" name="Picture 4">
            <a:extLst>
              <a:ext uri="{FF2B5EF4-FFF2-40B4-BE49-F238E27FC236}">
                <a16:creationId xmlns:a16="http://schemas.microsoft.com/office/drawing/2014/main" id="{45E672AD-3B25-99A6-17A3-093FE806B3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2825" y="117851"/>
            <a:ext cx="9771420" cy="6622297"/>
          </a:xfrm>
          <a:prstGeom prst="rect">
            <a:avLst/>
          </a:prstGeom>
        </p:spPr>
      </p:pic>
      <p:sp>
        <p:nvSpPr>
          <p:cNvPr id="3" name="Title 2">
            <a:extLst>
              <a:ext uri="{FF2B5EF4-FFF2-40B4-BE49-F238E27FC236}">
                <a16:creationId xmlns:a16="http://schemas.microsoft.com/office/drawing/2014/main" id="{45FF492C-13AF-4B9B-AC18-BF870515102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Attendees thoughts</a:t>
            </a:r>
          </a:p>
        </p:txBody>
      </p:sp>
    </p:spTree>
    <p:extLst>
      <p:ext uri="{BB962C8B-B14F-4D97-AF65-F5344CB8AC3E}">
        <p14:creationId xmlns:p14="http://schemas.microsoft.com/office/powerpoint/2010/main" val="20648371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NCC Long Logo White.png">
            <a:extLst>
              <a:ext uri="{FF2B5EF4-FFF2-40B4-BE49-F238E27FC236}">
                <a16:creationId xmlns:a16="http://schemas.microsoft.com/office/drawing/2014/main" id="{B0721BAF-FAD8-3383-46C1-E8E055283C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11" name="Flourish Logo.png">
            <a:extLst>
              <a:ext uri="{FF2B5EF4-FFF2-40B4-BE49-F238E27FC236}">
                <a16:creationId xmlns:a16="http://schemas.microsoft.com/office/drawing/2014/main" id="{9E1529BE-8DF1-3FB9-51A6-1B584D2646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12" name="Vital Signs for Children Logo (White).png">
            <a:extLst>
              <a:ext uri="{FF2B5EF4-FFF2-40B4-BE49-F238E27FC236}">
                <a16:creationId xmlns:a16="http://schemas.microsoft.com/office/drawing/2014/main" id="{1E3B602B-59B9-227E-7678-9031EB6C7A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7" name="Content Placeholder 2">
            <a:extLst>
              <a:ext uri="{FF2B5EF4-FFF2-40B4-BE49-F238E27FC236}">
                <a16:creationId xmlns:a16="http://schemas.microsoft.com/office/drawing/2014/main" id="{E89475E1-9BBC-9999-2AB5-C4E435D69C07}"/>
              </a:ext>
            </a:extLst>
          </p:cNvPr>
          <p:cNvSpPr txBox="1">
            <a:spLocks noGrp="1"/>
          </p:cNvSpPr>
          <p:nvPr>
            <p:ph type="title" idx="4294967295"/>
          </p:nvPr>
        </p:nvSpPr>
        <p:spPr>
          <a:xfrm>
            <a:off x="302129" y="760087"/>
            <a:ext cx="3791700" cy="1409267"/>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mn-lt"/>
                <a:ea typeface="+mn-ea"/>
                <a:cs typeface="+mn-cs"/>
              </a:rPr>
              <a:t>Who we are…</a:t>
            </a:r>
            <a:endParaRPr kumimoji="0" lang="en-GB"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A6EBB4AF-7291-F0FC-1C8D-1AB536454D2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71549" y="1305113"/>
            <a:ext cx="7642599" cy="4041214"/>
          </a:xfrm>
          <a:prstGeom prst="rect">
            <a:avLst/>
          </a:prstGeom>
        </p:spPr>
      </p:pic>
      <p:sp>
        <p:nvSpPr>
          <p:cNvPr id="13" name="Rectangle: Folded Corner 12">
            <a:extLst>
              <a:ext uri="{FF2B5EF4-FFF2-40B4-BE49-F238E27FC236}">
                <a16:creationId xmlns:a16="http://schemas.microsoft.com/office/drawing/2014/main" id="{30210B3C-F73B-5876-7717-E30E63CF9D64}"/>
              </a:ext>
            </a:extLst>
          </p:cNvPr>
          <p:cNvSpPr/>
          <p:nvPr/>
        </p:nvSpPr>
        <p:spPr>
          <a:xfrm>
            <a:off x="426313" y="2845466"/>
            <a:ext cx="3541087" cy="2642534"/>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endParaRPr lang="en-US" sz="1400" b="1" spc="-10" dirty="0">
              <a:solidFill>
                <a:schemeClr val="bg1"/>
              </a:solidFill>
              <a:latin typeface="Calibri" panose="020F0502020204030204" pitchFamily="34" charset="0"/>
              <a:ea typeface="Calibri" panose="020F0502020204030204" pitchFamily="34" charset="0"/>
            </a:endParaRPr>
          </a:p>
          <a:p>
            <a:pPr lvl="0" algn="just">
              <a:defRPr/>
            </a:pPr>
            <a:endParaRPr lang="en-US" sz="1400" b="1" spc="-10" dirty="0">
              <a:solidFill>
                <a:schemeClr val="bg1"/>
              </a:solidFill>
              <a:latin typeface="Calibri" panose="020F0502020204030204" pitchFamily="34" charset="0"/>
              <a:ea typeface="Calibri" panose="020F0502020204030204" pitchFamily="34" charset="0"/>
            </a:endParaRPr>
          </a:p>
          <a:p>
            <a:pPr lvl="0" algn="just">
              <a:defRPr/>
            </a:pPr>
            <a:r>
              <a:rPr lang="en-US" sz="1400" b="1" spc="-10" dirty="0">
                <a:solidFill>
                  <a:schemeClr val="bg1"/>
                </a:solidFill>
                <a:latin typeface="Calibri" panose="020F0502020204030204" pitchFamily="34" charset="0"/>
                <a:ea typeface="Calibri" panose="020F0502020204030204" pitchFamily="34" charset="0"/>
              </a:rPr>
              <a:t>School and Community Teams work across Norfolk’s 15 School and Community Zones supporting schools, early years providers and families locally in helping to meet the Special Educational Needs and Disabilities (SEND) of children who would benefit from earlier SEND support. They work as part of the countywide SEND offer within Norfolk’s Local First Inclusion Programme.</a:t>
            </a:r>
            <a:r>
              <a:rPr lang="en-GB" sz="1400"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416630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NCC Long Logo White.png">
            <a:extLst>
              <a:ext uri="{FF2B5EF4-FFF2-40B4-BE49-F238E27FC236}">
                <a16:creationId xmlns:a16="http://schemas.microsoft.com/office/drawing/2014/main" id="{67510AF9-EF69-0CC5-30EF-75CF8983AD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7" name="Flourish Logo.png">
            <a:extLst>
              <a:ext uri="{FF2B5EF4-FFF2-40B4-BE49-F238E27FC236}">
                <a16:creationId xmlns:a16="http://schemas.microsoft.com/office/drawing/2014/main" id="{8A4B9169-1109-5738-5538-14D53DB422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8" name="Vital Signs for Children Logo (White).png">
            <a:extLst>
              <a:ext uri="{FF2B5EF4-FFF2-40B4-BE49-F238E27FC236}">
                <a16:creationId xmlns:a16="http://schemas.microsoft.com/office/drawing/2014/main" id="{F4B14158-5AAA-46C0-F199-10973F7495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11" name="Content Placeholder 2">
            <a:extLst>
              <a:ext uri="{FF2B5EF4-FFF2-40B4-BE49-F238E27FC236}">
                <a16:creationId xmlns:a16="http://schemas.microsoft.com/office/drawing/2014/main" id="{49B7AAC7-5BDB-E86F-178E-656DBD310FC3}"/>
              </a:ext>
            </a:extLst>
          </p:cNvPr>
          <p:cNvSpPr txBox="1">
            <a:spLocks noGrp="1"/>
          </p:cNvSpPr>
          <p:nvPr>
            <p:ph type="title" idx="4294967295"/>
          </p:nvPr>
        </p:nvSpPr>
        <p:spPr>
          <a:xfrm>
            <a:off x="3650349" y="778390"/>
            <a:ext cx="4050744" cy="650819"/>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Aims of the session:</a:t>
            </a:r>
          </a:p>
        </p:txBody>
      </p:sp>
      <p:sp>
        <p:nvSpPr>
          <p:cNvPr id="13" name="Rectangle: Folded Corner 12">
            <a:extLst>
              <a:ext uri="{FF2B5EF4-FFF2-40B4-BE49-F238E27FC236}">
                <a16:creationId xmlns:a16="http://schemas.microsoft.com/office/drawing/2014/main" id="{BE2C7748-0EC1-4F5D-C48B-8555762CA244}"/>
              </a:ext>
            </a:extLst>
          </p:cNvPr>
          <p:cNvSpPr/>
          <p:nvPr/>
        </p:nvSpPr>
        <p:spPr>
          <a:xfrm>
            <a:off x="3212984" y="2117923"/>
            <a:ext cx="4950180" cy="3969183"/>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buFont typeface="Arial" panose="020B0604020202020204" pitchFamily="34" charset="0"/>
              <a:buChar char="•"/>
            </a:pPr>
            <a:r>
              <a:rPr lang="en-GB" sz="1600" b="1" dirty="0">
                <a:solidFill>
                  <a:schemeClr val="bg1"/>
                </a:solidFill>
                <a:latin typeface="Tahoma"/>
                <a:ea typeface="Tahoma"/>
                <a:cs typeface="Tahoma"/>
              </a:rPr>
              <a:t>Consider different approaches to support engagement with parents</a:t>
            </a:r>
            <a:endPar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GB" sz="1600" b="1" dirty="0">
                <a:solidFill>
                  <a:schemeClr val="bg1"/>
                </a:solidFill>
                <a:latin typeface="Tahoma"/>
                <a:ea typeface="Tahoma"/>
                <a:cs typeface="Tahoma"/>
              </a:rPr>
              <a:t>Consider reviewing current approaches</a:t>
            </a:r>
          </a:p>
          <a:p>
            <a:pPr marL="285750" indent="-285750">
              <a:lnSpc>
                <a:spcPct val="150000"/>
              </a:lnSpc>
              <a:buFont typeface="Arial" panose="020B0604020202020204" pitchFamily="34" charset="0"/>
              <a:buChar char="•"/>
            </a:pPr>
            <a:r>
              <a:rPr lang="en-GB" sz="1600" b="1" dirty="0">
                <a:solidFill>
                  <a:schemeClr val="bg1"/>
                </a:solidFill>
                <a:latin typeface="Tahoma"/>
                <a:ea typeface="Tahoma"/>
                <a:cs typeface="Tahoma"/>
              </a:rPr>
              <a:t>Improved awareness of Literary reviews </a:t>
            </a:r>
          </a:p>
          <a:p>
            <a:pPr marL="285750" indent="-285750">
              <a:lnSpc>
                <a:spcPct val="150000"/>
              </a:lnSpc>
              <a:buFont typeface="Arial" panose="020B0604020202020204" pitchFamily="34" charset="0"/>
              <a:buChar char="•"/>
            </a:pPr>
            <a:r>
              <a:rPr lang="en-GB" sz="1600" b="1" dirty="0">
                <a:solidFill>
                  <a:schemeClr val="bg1"/>
                </a:solidFill>
                <a:latin typeface="Tahoma"/>
                <a:ea typeface="Tahoma"/>
                <a:cs typeface="Tahoma"/>
              </a:rPr>
              <a:t>Improved awareness of approaches adopted by partners &amp; settings</a:t>
            </a:r>
          </a:p>
          <a:p>
            <a:pPr marL="285750" indent="-285750">
              <a:lnSpc>
                <a:spcPct val="150000"/>
              </a:lnSpc>
              <a:buFont typeface="Arial" panose="020B0604020202020204" pitchFamily="34" charset="0"/>
              <a:buChar char="•"/>
            </a:pPr>
            <a:r>
              <a:rPr lang="en-GB" sz="1600" b="1" dirty="0">
                <a:solidFill>
                  <a:schemeClr val="bg1"/>
                </a:solidFill>
                <a:latin typeface="Tahoma"/>
                <a:ea typeface="Tahoma"/>
                <a:cs typeface="Tahoma"/>
              </a:rPr>
              <a:t>Opportunity to share own experiences</a:t>
            </a:r>
          </a:p>
        </p:txBody>
      </p:sp>
    </p:spTree>
    <p:extLst>
      <p:ext uri="{BB962C8B-B14F-4D97-AF65-F5344CB8AC3E}">
        <p14:creationId xmlns:p14="http://schemas.microsoft.com/office/powerpoint/2010/main" val="152231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NCC Long Logo White.png">
            <a:extLst>
              <a:ext uri="{FF2B5EF4-FFF2-40B4-BE49-F238E27FC236}">
                <a16:creationId xmlns:a16="http://schemas.microsoft.com/office/drawing/2014/main" id="{3486467B-E4E8-F230-E7F3-C0B1486D086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7" name="Flourish Logo.png">
            <a:extLst>
              <a:ext uri="{FF2B5EF4-FFF2-40B4-BE49-F238E27FC236}">
                <a16:creationId xmlns:a16="http://schemas.microsoft.com/office/drawing/2014/main" id="{315863A6-D6EB-88A0-D306-C78668162A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8" name="Vital Signs for Children Logo (White).png">
            <a:extLst>
              <a:ext uri="{FF2B5EF4-FFF2-40B4-BE49-F238E27FC236}">
                <a16:creationId xmlns:a16="http://schemas.microsoft.com/office/drawing/2014/main" id="{37249458-AEBD-8A44-4083-53ECE1E75A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2" name="Content Placeholder 2">
            <a:extLst>
              <a:ext uri="{FF2B5EF4-FFF2-40B4-BE49-F238E27FC236}">
                <a16:creationId xmlns:a16="http://schemas.microsoft.com/office/drawing/2014/main" id="{C1566815-0901-761C-3239-32D3048AF4D0}"/>
              </a:ext>
            </a:extLst>
          </p:cNvPr>
          <p:cNvSpPr txBox="1">
            <a:spLocks noGrp="1"/>
          </p:cNvSpPr>
          <p:nvPr>
            <p:ph type="title" idx="4294967295"/>
          </p:nvPr>
        </p:nvSpPr>
        <p:spPr>
          <a:xfrm>
            <a:off x="3650349" y="778390"/>
            <a:ext cx="4050744" cy="1285302"/>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What does the evidence show…</a:t>
            </a:r>
          </a:p>
        </p:txBody>
      </p:sp>
      <p:sp>
        <p:nvSpPr>
          <p:cNvPr id="3" name="Rectangle: Folded Corner 2">
            <a:extLst>
              <a:ext uri="{FF2B5EF4-FFF2-40B4-BE49-F238E27FC236}">
                <a16:creationId xmlns:a16="http://schemas.microsoft.com/office/drawing/2014/main" id="{4D7B5634-80C7-1575-6CC6-2A101FEF93EF}"/>
              </a:ext>
            </a:extLst>
          </p:cNvPr>
          <p:cNvSpPr/>
          <p:nvPr/>
        </p:nvSpPr>
        <p:spPr>
          <a:xfrm>
            <a:off x="1211945" y="3068127"/>
            <a:ext cx="2010495" cy="1522665"/>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buFont typeface="Arial" panose="020B0604020202020204" pitchFamily="34" charset="0"/>
              <a:buChar char="•"/>
            </a:pPr>
            <a:r>
              <a:rPr lang="en-GB" sz="1200" b="1" dirty="0">
                <a:solidFill>
                  <a:schemeClr val="bg1"/>
                </a:solidFill>
                <a:latin typeface="Tahoma"/>
                <a:ea typeface="Tahoma"/>
                <a:cs typeface="Tahoma"/>
              </a:rPr>
              <a:t>Working with parents to support children's learning</a:t>
            </a:r>
          </a:p>
        </p:txBody>
      </p:sp>
      <p:sp>
        <p:nvSpPr>
          <p:cNvPr id="5" name="Rectangle: Folded Corner 4">
            <a:extLst>
              <a:ext uri="{FF2B5EF4-FFF2-40B4-BE49-F238E27FC236}">
                <a16:creationId xmlns:a16="http://schemas.microsoft.com/office/drawing/2014/main" id="{E92AE660-3CA1-BB4B-5922-DE6976580494}"/>
              </a:ext>
            </a:extLst>
          </p:cNvPr>
          <p:cNvSpPr/>
          <p:nvPr/>
        </p:nvSpPr>
        <p:spPr>
          <a:xfrm>
            <a:off x="6436051" y="3068126"/>
            <a:ext cx="2010495" cy="1522665"/>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rPr>
              <a:t>Mobile Technology and engagement</a:t>
            </a:r>
          </a:p>
        </p:txBody>
      </p:sp>
      <p:sp>
        <p:nvSpPr>
          <p:cNvPr id="10" name="Rectangle: Folded Corner 9">
            <a:extLst>
              <a:ext uri="{FF2B5EF4-FFF2-40B4-BE49-F238E27FC236}">
                <a16:creationId xmlns:a16="http://schemas.microsoft.com/office/drawing/2014/main" id="{014322D0-8B57-95CC-330E-4FF1F9110DD4}"/>
              </a:ext>
            </a:extLst>
          </p:cNvPr>
          <p:cNvSpPr/>
          <p:nvPr/>
        </p:nvSpPr>
        <p:spPr>
          <a:xfrm>
            <a:off x="9148402" y="3068126"/>
            <a:ext cx="2010495" cy="1522665"/>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GB" sz="1400" b="1" dirty="0">
                <a:solidFill>
                  <a:schemeClr val="bg1"/>
                </a:solidFill>
                <a:latin typeface="Tahoma" panose="020B0604030504040204" pitchFamily="34" charset="0"/>
                <a:ea typeface="Tahoma" panose="020B0604030504040204" pitchFamily="34" charset="0"/>
                <a:cs typeface="Tahoma" panose="020B0604030504040204" pitchFamily="34" charset="0"/>
              </a:rPr>
              <a:t>Engaging parents in parenting programmes</a:t>
            </a:r>
          </a:p>
        </p:txBody>
      </p:sp>
      <p:sp>
        <p:nvSpPr>
          <p:cNvPr id="11" name="Rectangle: Folded Corner 10">
            <a:extLst>
              <a:ext uri="{FF2B5EF4-FFF2-40B4-BE49-F238E27FC236}">
                <a16:creationId xmlns:a16="http://schemas.microsoft.com/office/drawing/2014/main" id="{5BCC6090-DA50-9CBD-1550-0373FEEA80CE}"/>
              </a:ext>
            </a:extLst>
          </p:cNvPr>
          <p:cNvSpPr/>
          <p:nvPr/>
        </p:nvSpPr>
        <p:spPr>
          <a:xfrm>
            <a:off x="3814890" y="3068125"/>
            <a:ext cx="2010495" cy="1522665"/>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buFont typeface="Arial" panose="020B0604020202020204" pitchFamily="34" charset="0"/>
              <a:buChar char="•"/>
            </a:pPr>
            <a:r>
              <a:rPr lang="en-GB" sz="1200" b="1" dirty="0">
                <a:solidFill>
                  <a:schemeClr val="bg1"/>
                </a:solidFill>
                <a:latin typeface="Tahoma"/>
                <a:ea typeface="Tahoma"/>
                <a:cs typeface="Tahoma"/>
              </a:rPr>
              <a:t>Parental involvement on student academic achievement</a:t>
            </a:r>
            <a:endPar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31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ew NCC Long Logo White.png">
            <a:extLst>
              <a:ext uri="{FF2B5EF4-FFF2-40B4-BE49-F238E27FC236}">
                <a16:creationId xmlns:a16="http://schemas.microsoft.com/office/drawing/2014/main" id="{107F8E76-1933-3A3A-6B42-83E095EE24F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6" name="Flourish Logo.png">
            <a:extLst>
              <a:ext uri="{FF2B5EF4-FFF2-40B4-BE49-F238E27FC236}">
                <a16:creationId xmlns:a16="http://schemas.microsoft.com/office/drawing/2014/main" id="{2C0DC682-D562-808E-471F-CC8AF1AC1A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7" name="Vital Signs for Children Logo (White).png">
            <a:extLst>
              <a:ext uri="{FF2B5EF4-FFF2-40B4-BE49-F238E27FC236}">
                <a16:creationId xmlns:a16="http://schemas.microsoft.com/office/drawing/2014/main" id="{AE3254C6-3A02-FFA9-0028-C1A98240F5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graphicFrame>
        <p:nvGraphicFramePr>
          <p:cNvPr id="9" name="Table 8">
            <a:extLst>
              <a:ext uri="{FF2B5EF4-FFF2-40B4-BE49-F238E27FC236}">
                <a16:creationId xmlns:a16="http://schemas.microsoft.com/office/drawing/2014/main" id="{21391D55-7EE4-832C-61EA-F7AB229D7E39}"/>
              </a:ext>
            </a:extLst>
          </p:cNvPr>
          <p:cNvGraphicFramePr>
            <a:graphicFrameLocks noGrp="1"/>
          </p:cNvGraphicFramePr>
          <p:nvPr>
            <p:extLst>
              <p:ext uri="{D42A27DB-BD31-4B8C-83A1-F6EECF244321}">
                <p14:modId xmlns:p14="http://schemas.microsoft.com/office/powerpoint/2010/main" val="456114793"/>
              </p:ext>
            </p:extLst>
          </p:nvPr>
        </p:nvGraphicFramePr>
        <p:xfrm>
          <a:off x="978053" y="2245261"/>
          <a:ext cx="4064001" cy="2776856"/>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val="1023926424"/>
                    </a:ext>
                  </a:extLst>
                </a:gridCol>
              </a:tblGrid>
              <a:tr h="456228">
                <a:tc>
                  <a:txBody>
                    <a:bodyPr/>
                    <a:lstStyle/>
                    <a:p>
                      <a:pPr algn="ctr">
                        <a:lnSpc>
                          <a:spcPct val="150000"/>
                        </a:lnSpc>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Working with Parents to support children’s learning</a:t>
                      </a:r>
                    </a:p>
                  </a:txBody>
                  <a:tcPr>
                    <a:solidFill>
                      <a:schemeClr val="accent1">
                        <a:lumMod val="75000"/>
                      </a:schemeClr>
                    </a:solidFill>
                  </a:tcPr>
                </a:tc>
                <a:extLst>
                  <a:ext uri="{0D108BD9-81ED-4DB2-BD59-A6C34878D82A}">
                    <a16:rowId xmlns:a16="http://schemas.microsoft.com/office/drawing/2014/main" val="3727620361"/>
                  </a:ext>
                </a:extLst>
              </a:tr>
              <a:tr h="456228">
                <a:tc>
                  <a:txBody>
                    <a:bodyPr/>
                    <a:lstStyle/>
                    <a:p>
                      <a:pPr>
                        <a:lnSpc>
                          <a:spcPct val="150000"/>
                        </a:lnSpc>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Education Endowment Foundation (EEF)</a:t>
                      </a:r>
                    </a:p>
                  </a:txBody>
                  <a:tcPr>
                    <a:solidFill>
                      <a:schemeClr val="accent1">
                        <a:lumMod val="75000"/>
                      </a:schemeClr>
                    </a:solidFill>
                  </a:tcPr>
                </a:tc>
                <a:extLst>
                  <a:ext uri="{0D108BD9-81ED-4DB2-BD59-A6C34878D82A}">
                    <a16:rowId xmlns:a16="http://schemas.microsoft.com/office/drawing/2014/main" val="3598726433"/>
                  </a:ext>
                </a:extLst>
              </a:tr>
            </a:tbl>
          </a:graphicData>
        </a:graphic>
      </p:graphicFrame>
      <p:sp>
        <p:nvSpPr>
          <p:cNvPr id="10" name="Rectangle: Folded Corner 9">
            <a:extLst>
              <a:ext uri="{FF2B5EF4-FFF2-40B4-BE49-F238E27FC236}">
                <a16:creationId xmlns:a16="http://schemas.microsoft.com/office/drawing/2014/main" id="{BAA92B1B-F69D-1DC4-977F-E49454C116C1}"/>
              </a:ext>
            </a:extLst>
          </p:cNvPr>
          <p:cNvSpPr/>
          <p:nvPr/>
        </p:nvSpPr>
        <p:spPr>
          <a:xfrm>
            <a:off x="6096000" y="1915005"/>
            <a:ext cx="4064001" cy="3439235"/>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nSpc>
                <a:spcPct val="150000"/>
              </a:lnSpc>
              <a:buAutoNum type="arabicPeriod"/>
            </a:pPr>
            <a:r>
              <a:rPr lang="en-GB" b="1" dirty="0">
                <a:solidFill>
                  <a:schemeClr val="bg1"/>
                </a:solidFill>
                <a:latin typeface="Tahoma"/>
                <a:ea typeface="Tahoma"/>
                <a:cs typeface="Tahoma"/>
              </a:rPr>
              <a:t>Critically review how you work with parents</a:t>
            </a:r>
          </a:p>
          <a:p>
            <a:pPr marL="457200" indent="-457200">
              <a:lnSpc>
                <a:spcPct val="150000"/>
              </a:lnSpc>
              <a:buAutoNum type="arabicPeriod"/>
            </a:pPr>
            <a:r>
              <a:rPr lang="en-GB" b="1" dirty="0">
                <a:solidFill>
                  <a:schemeClr val="bg1"/>
                </a:solidFill>
                <a:latin typeface="Tahoma"/>
                <a:ea typeface="Tahoma"/>
                <a:cs typeface="Tahoma"/>
              </a:rPr>
              <a:t>Provide practical strategies to support learning at home</a:t>
            </a:r>
          </a:p>
          <a:p>
            <a:pPr marL="457200" indent="-457200">
              <a:lnSpc>
                <a:spcPct val="150000"/>
              </a:lnSpc>
              <a:buAutoNum type="arabicPeriod"/>
            </a:pPr>
            <a:r>
              <a:rPr lang="en-GB" b="1" dirty="0">
                <a:solidFill>
                  <a:schemeClr val="bg1"/>
                </a:solidFill>
                <a:latin typeface="Tahoma"/>
                <a:ea typeface="Tahoma"/>
                <a:cs typeface="Tahoma"/>
              </a:rPr>
              <a:t>Tailor communications</a:t>
            </a:r>
          </a:p>
          <a:p>
            <a:pPr marL="457200" indent="-457200">
              <a:lnSpc>
                <a:spcPct val="150000"/>
              </a:lnSpc>
              <a:buAutoNum type="arabicPeriod"/>
            </a:pPr>
            <a:r>
              <a:rPr lang="en-GB" b="1" dirty="0">
                <a:solidFill>
                  <a:schemeClr val="bg1"/>
                </a:solidFill>
                <a:latin typeface="Tahoma"/>
                <a:ea typeface="Tahoma"/>
                <a:cs typeface="Tahoma"/>
              </a:rPr>
              <a:t>Offer sustained &amp; intensive support where needed</a:t>
            </a:r>
          </a:p>
        </p:txBody>
      </p:sp>
      <p:sp>
        <p:nvSpPr>
          <p:cNvPr id="2" name="Title 1">
            <a:extLst>
              <a:ext uri="{FF2B5EF4-FFF2-40B4-BE49-F238E27FC236}">
                <a16:creationId xmlns:a16="http://schemas.microsoft.com/office/drawing/2014/main" id="{4BFC90F1-B7FA-20CC-DAB5-7D1B965881C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Working with parents</a:t>
            </a:r>
          </a:p>
        </p:txBody>
      </p:sp>
    </p:spTree>
    <p:extLst>
      <p:ext uri="{BB962C8B-B14F-4D97-AF65-F5344CB8AC3E}">
        <p14:creationId xmlns:p14="http://schemas.microsoft.com/office/powerpoint/2010/main" val="308393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75E62-D0AB-478A-45A8-1DDABF34C81D}"/>
            </a:ext>
          </a:extLst>
        </p:cNvPr>
        <p:cNvGrpSpPr/>
        <p:nvPr/>
      </p:nvGrpSpPr>
      <p:grpSpPr>
        <a:xfrm>
          <a:off x="0" y="0"/>
          <a:ext cx="0" cy="0"/>
          <a:chOff x="0" y="0"/>
          <a:chExt cx="0" cy="0"/>
        </a:xfrm>
      </p:grpSpPr>
      <p:pic>
        <p:nvPicPr>
          <p:cNvPr id="5" name="New NCC Long Logo White.png">
            <a:extLst>
              <a:ext uri="{FF2B5EF4-FFF2-40B4-BE49-F238E27FC236}">
                <a16:creationId xmlns:a16="http://schemas.microsoft.com/office/drawing/2014/main" id="{9997E68C-C033-902E-13BE-519F4B4C238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6" name="Flourish Logo.png">
            <a:extLst>
              <a:ext uri="{FF2B5EF4-FFF2-40B4-BE49-F238E27FC236}">
                <a16:creationId xmlns:a16="http://schemas.microsoft.com/office/drawing/2014/main" id="{5B7AEBF6-F1CD-D461-48DB-F2A06C1EEB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7" name="Vital Signs for Children Logo (White).png">
            <a:extLst>
              <a:ext uri="{FF2B5EF4-FFF2-40B4-BE49-F238E27FC236}">
                <a16:creationId xmlns:a16="http://schemas.microsoft.com/office/drawing/2014/main" id="{C4A5A5FE-4817-B9BB-4EF6-7E6AEBB7DB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graphicFrame>
        <p:nvGraphicFramePr>
          <p:cNvPr id="9" name="Table 8">
            <a:extLst>
              <a:ext uri="{FF2B5EF4-FFF2-40B4-BE49-F238E27FC236}">
                <a16:creationId xmlns:a16="http://schemas.microsoft.com/office/drawing/2014/main" id="{B98B454A-6875-C703-9F0B-FFC547AFE48C}"/>
              </a:ext>
            </a:extLst>
          </p:cNvPr>
          <p:cNvGraphicFramePr>
            <a:graphicFrameLocks noGrp="1"/>
          </p:cNvGraphicFramePr>
          <p:nvPr>
            <p:extLst>
              <p:ext uri="{D42A27DB-BD31-4B8C-83A1-F6EECF244321}">
                <p14:modId xmlns:p14="http://schemas.microsoft.com/office/powerpoint/2010/main" val="2477687532"/>
              </p:ext>
            </p:extLst>
          </p:nvPr>
        </p:nvGraphicFramePr>
        <p:xfrm>
          <a:off x="558953" y="2143933"/>
          <a:ext cx="4064001" cy="2776856"/>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val="1023926424"/>
                    </a:ext>
                  </a:extLst>
                </a:gridCol>
              </a:tblGrid>
              <a:tr h="456228">
                <a:tc>
                  <a:txBody>
                    <a:bodyPr/>
                    <a:lstStyle/>
                    <a:p>
                      <a:pPr lvl="0" algn="ctr">
                        <a:lnSpc>
                          <a:spcPct val="150000"/>
                        </a:lnSpc>
                        <a:buNone/>
                      </a:pPr>
                      <a:r>
                        <a:rPr lang="en-GB" sz="2400" b="1" i="0" u="none" strike="noStrike" noProof="0" dirty="0">
                          <a:solidFill>
                            <a:schemeClr val="bg1"/>
                          </a:solidFill>
                          <a:latin typeface="Tahoma"/>
                        </a:rPr>
                        <a:t>Parental involvement on student academic achievement</a:t>
                      </a:r>
                    </a:p>
                  </a:txBody>
                  <a:tcPr>
                    <a:solidFill>
                      <a:schemeClr val="accent1">
                        <a:lumMod val="75000"/>
                      </a:schemeClr>
                    </a:solidFill>
                  </a:tcPr>
                </a:tc>
                <a:extLst>
                  <a:ext uri="{0D108BD9-81ED-4DB2-BD59-A6C34878D82A}">
                    <a16:rowId xmlns:a16="http://schemas.microsoft.com/office/drawing/2014/main" val="3727620361"/>
                  </a:ext>
                </a:extLst>
              </a:tr>
              <a:tr h="456228">
                <a:tc>
                  <a:txBody>
                    <a:bodyPr/>
                    <a:lstStyle/>
                    <a:p>
                      <a:pPr algn="ctr">
                        <a:lnSpc>
                          <a:spcPct val="150000"/>
                        </a:lnSpc>
                      </a:pPr>
                      <a:r>
                        <a:rPr lang="en-GB" sz="2400" dirty="0">
                          <a:solidFill>
                            <a:schemeClr val="bg1"/>
                          </a:solidFill>
                          <a:latin typeface="Tahoma"/>
                          <a:ea typeface="Tahoma"/>
                          <a:cs typeface="Tahoma"/>
                        </a:rPr>
                        <a:t>Educational Research Review</a:t>
                      </a:r>
                    </a:p>
                  </a:txBody>
                  <a:tcPr>
                    <a:solidFill>
                      <a:schemeClr val="accent1">
                        <a:lumMod val="75000"/>
                      </a:schemeClr>
                    </a:solidFill>
                  </a:tcPr>
                </a:tc>
                <a:extLst>
                  <a:ext uri="{0D108BD9-81ED-4DB2-BD59-A6C34878D82A}">
                    <a16:rowId xmlns:a16="http://schemas.microsoft.com/office/drawing/2014/main" val="3598726433"/>
                  </a:ext>
                </a:extLst>
              </a:tr>
            </a:tbl>
          </a:graphicData>
        </a:graphic>
      </p:graphicFrame>
      <p:sp>
        <p:nvSpPr>
          <p:cNvPr id="10" name="Rectangle: Folded Corner 9">
            <a:extLst>
              <a:ext uri="{FF2B5EF4-FFF2-40B4-BE49-F238E27FC236}">
                <a16:creationId xmlns:a16="http://schemas.microsoft.com/office/drawing/2014/main" id="{7E32C62F-BB31-47BF-789C-EDF65E002D34}"/>
              </a:ext>
            </a:extLst>
          </p:cNvPr>
          <p:cNvSpPr/>
          <p:nvPr/>
        </p:nvSpPr>
        <p:spPr>
          <a:xfrm>
            <a:off x="5114925" y="1029180"/>
            <a:ext cx="3197226" cy="2229560"/>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lnSpc>
                <a:spcPct val="150000"/>
              </a:lnSpc>
              <a:buFont typeface="Arial" panose="020B0604020202020204" pitchFamily="34" charset="0"/>
              <a:buChar char="•"/>
            </a:pPr>
            <a:endParaRPr lang="en-GB" sz="1200" b="1" dirty="0">
              <a:solidFill>
                <a:schemeClr val="bg1"/>
              </a:solidFill>
              <a:latin typeface="Tahoma"/>
              <a:ea typeface="Tahoma"/>
              <a:cs typeface="Tahoma"/>
            </a:endParaRPr>
          </a:p>
          <a:p>
            <a:pPr marL="285750" indent="-285750" algn="ctr">
              <a:lnSpc>
                <a:spcPct val="150000"/>
              </a:lnSpc>
              <a:buFont typeface="Arial" panose="020B0604020202020204" pitchFamily="34" charset="0"/>
              <a:buChar char="•"/>
            </a:pPr>
            <a:endParaRPr lang="en-GB" sz="1200" b="1" dirty="0">
              <a:solidFill>
                <a:schemeClr val="bg1"/>
              </a:solidFill>
              <a:latin typeface="Tahoma"/>
              <a:ea typeface="Tahoma"/>
              <a:cs typeface="Tahoma"/>
            </a:endParaRPr>
          </a:p>
          <a:p>
            <a:pPr marL="285750" indent="-285750" algn="ctr">
              <a:lnSpc>
                <a:spcPct val="150000"/>
              </a:lnSpc>
              <a:buFont typeface="Arial" panose="020B0604020202020204" pitchFamily="34" charset="0"/>
              <a:buChar char="•"/>
            </a:pPr>
            <a:r>
              <a:rPr lang="en-GB" sz="1200" b="1" dirty="0">
                <a:solidFill>
                  <a:schemeClr val="bg1"/>
                </a:solidFill>
                <a:latin typeface="Tahoma"/>
                <a:ea typeface="Tahoma"/>
                <a:cs typeface="Tahoma"/>
              </a:rPr>
              <a:t>Strong associations when families have high academic expectations for their children</a:t>
            </a:r>
            <a:endParaRPr lang="en-GB">
              <a:solidFill>
                <a:schemeClr val="bg1"/>
              </a:solidFill>
              <a:ea typeface="Calibri"/>
              <a:cs typeface="Calibri"/>
            </a:endParaRPr>
          </a:p>
          <a:p>
            <a:pPr marL="285750" indent="-285750" algn="ctr">
              <a:lnSpc>
                <a:spcPct val="150000"/>
              </a:lnSpc>
              <a:buFont typeface="Arial" panose="020B0604020202020204" pitchFamily="34" charset="0"/>
              <a:buChar char="•"/>
            </a:pPr>
            <a:r>
              <a:rPr lang="en-GB" sz="1200" b="1" dirty="0">
                <a:solidFill>
                  <a:schemeClr val="bg1"/>
                </a:solidFill>
                <a:latin typeface="Tahoma"/>
                <a:ea typeface="Tahoma"/>
                <a:cs typeface="Tahoma"/>
              </a:rPr>
              <a:t>Maintain communication with their children about school activities </a:t>
            </a:r>
          </a:p>
          <a:p>
            <a:pPr marL="285750" indent="-285750" algn="ctr">
              <a:lnSpc>
                <a:spcPct val="150000"/>
              </a:lnSpc>
              <a:buFont typeface="Arial" panose="020B0604020202020204" pitchFamily="34" charset="0"/>
              <a:buChar char="•"/>
            </a:pPr>
            <a:endPar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Folded Corner 2">
            <a:extLst>
              <a:ext uri="{FF2B5EF4-FFF2-40B4-BE49-F238E27FC236}">
                <a16:creationId xmlns:a16="http://schemas.microsoft.com/office/drawing/2014/main" id="{36E151C3-5C47-C2A7-CA45-BF9C2A2BABD4}"/>
              </a:ext>
            </a:extLst>
          </p:cNvPr>
          <p:cNvSpPr/>
          <p:nvPr/>
        </p:nvSpPr>
        <p:spPr>
          <a:xfrm>
            <a:off x="8658225" y="1029180"/>
            <a:ext cx="3197226" cy="2229560"/>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lnSpc>
                <a:spcPct val="150000"/>
              </a:lnSpc>
              <a:buFont typeface="Arial" panose="020B0604020202020204" pitchFamily="34" charset="0"/>
              <a:buChar char="•"/>
            </a:pPr>
            <a:endParaRPr lang="en-GB" sz="1200" b="1" dirty="0">
              <a:solidFill>
                <a:schemeClr val="bg1"/>
              </a:solidFill>
              <a:latin typeface="Tahoma"/>
              <a:ea typeface="Tahoma"/>
              <a:cs typeface="Tahoma"/>
            </a:endParaRPr>
          </a:p>
          <a:p>
            <a:pPr marL="285750" indent="-285750" algn="ctr">
              <a:lnSpc>
                <a:spcPct val="150000"/>
              </a:lnSpc>
              <a:buFont typeface="Arial" panose="020B0604020202020204" pitchFamily="34" charset="0"/>
              <a:buChar char="•"/>
            </a:pPr>
            <a:endParaRPr lang="en-GB" sz="1200" b="1" dirty="0">
              <a:solidFill>
                <a:schemeClr val="bg1"/>
              </a:solidFill>
              <a:latin typeface="Tahoma"/>
              <a:ea typeface="Tahoma"/>
              <a:cs typeface="Tahoma"/>
            </a:endParaRPr>
          </a:p>
          <a:p>
            <a:pPr marL="285750" indent="-285750" algn="ctr">
              <a:lnSpc>
                <a:spcPct val="150000"/>
              </a:lnSpc>
              <a:buFont typeface="Arial" panose="020B0604020202020204" pitchFamily="34" charset="0"/>
              <a:buChar char="•"/>
            </a:pPr>
            <a:r>
              <a:rPr lang="en-GB" sz="1200" b="1" dirty="0">
                <a:solidFill>
                  <a:schemeClr val="bg1"/>
                </a:solidFill>
                <a:latin typeface="Tahoma"/>
                <a:ea typeface="Tahoma"/>
                <a:cs typeface="Tahoma"/>
              </a:rPr>
              <a:t>PARENTAL INVOLVEMENT IS MULTIFACETED &amp; MULTIIMENSIONAL</a:t>
            </a:r>
            <a:endParaRPr lang="en-GB">
              <a:solidFill>
                <a:schemeClr val="bg1"/>
              </a:solidFill>
              <a:ea typeface="Calibri" panose="020F0502020204030204"/>
              <a:cs typeface="Calibri" panose="020F0502020204030204"/>
            </a:endParaRPr>
          </a:p>
          <a:p>
            <a:pPr marL="285750" indent="-285750" algn="ctr">
              <a:lnSpc>
                <a:spcPct val="150000"/>
              </a:lnSpc>
              <a:buFont typeface="Arial" panose="020B0604020202020204" pitchFamily="34" charset="0"/>
              <a:buChar char="•"/>
            </a:pPr>
            <a:endPar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Folded Corner 7">
            <a:extLst>
              <a:ext uri="{FF2B5EF4-FFF2-40B4-BE49-F238E27FC236}">
                <a16:creationId xmlns:a16="http://schemas.microsoft.com/office/drawing/2014/main" id="{E2AB6C64-220C-BFEE-6966-00D20DE3E56D}"/>
              </a:ext>
            </a:extLst>
          </p:cNvPr>
          <p:cNvSpPr/>
          <p:nvPr/>
        </p:nvSpPr>
        <p:spPr>
          <a:xfrm>
            <a:off x="4981575" y="3619980"/>
            <a:ext cx="3197226" cy="2229560"/>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lnSpc>
                <a:spcPct val="150000"/>
              </a:lnSpc>
              <a:buFont typeface="Arial" panose="020B0604020202020204" pitchFamily="34" charset="0"/>
              <a:buChar char="•"/>
            </a:pPr>
            <a:endParaRPr lang="en-GB" sz="1200" b="1" dirty="0">
              <a:solidFill>
                <a:schemeClr val="bg1"/>
              </a:solidFill>
              <a:latin typeface="Tahoma"/>
              <a:ea typeface="Tahoma"/>
              <a:cs typeface="Tahoma"/>
            </a:endParaRPr>
          </a:p>
          <a:p>
            <a:pPr marL="285750" indent="-285750" algn="ctr">
              <a:lnSpc>
                <a:spcPct val="150000"/>
              </a:lnSpc>
              <a:buFont typeface="Arial" panose="020B0604020202020204" pitchFamily="34" charset="0"/>
              <a:buChar char="•"/>
            </a:pPr>
            <a:r>
              <a:rPr lang="en-GB" sz="1200" b="1" dirty="0">
                <a:solidFill>
                  <a:schemeClr val="bg1"/>
                </a:solidFill>
                <a:latin typeface="Tahoma"/>
                <a:ea typeface="Tahoma"/>
                <a:cs typeface="Tahoma"/>
              </a:rPr>
              <a:t>Homework</a:t>
            </a:r>
          </a:p>
          <a:p>
            <a:pPr marL="285750" indent="-285750" algn="ctr">
              <a:lnSpc>
                <a:spcPct val="150000"/>
              </a:lnSpc>
              <a:buFont typeface="Arial" panose="020B0604020202020204" pitchFamily="34" charset="0"/>
              <a:buChar char="•"/>
            </a:pPr>
            <a:endParaRPr lang="en-GB">
              <a:solidFill>
                <a:schemeClr val="bg1"/>
              </a:solidFill>
              <a:latin typeface="Calibri" panose="020F0502020204030204"/>
              <a:ea typeface="Calibri"/>
              <a:cs typeface="Calibri"/>
            </a:endParaRPr>
          </a:p>
          <a:p>
            <a:pPr marL="285750" indent="-285750" algn="ctr">
              <a:lnSpc>
                <a:spcPct val="150000"/>
              </a:lnSpc>
              <a:buFont typeface="Arial" panose="020B0604020202020204" pitchFamily="34" charset="0"/>
              <a:buChar char="•"/>
            </a:pPr>
            <a:endPar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A65B07B8-95F1-4B48-A28F-12EB88643A8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05463" y="3938588"/>
            <a:ext cx="2209800" cy="1600200"/>
          </a:xfrm>
          <a:prstGeom prst="rect">
            <a:avLst/>
          </a:prstGeom>
        </p:spPr>
      </p:pic>
      <p:sp>
        <p:nvSpPr>
          <p:cNvPr id="13" name="Rectangle: Folded Corner 12">
            <a:extLst>
              <a:ext uri="{FF2B5EF4-FFF2-40B4-BE49-F238E27FC236}">
                <a16:creationId xmlns:a16="http://schemas.microsoft.com/office/drawing/2014/main" id="{CF9F419D-6BCA-2D7B-2C39-65B1AC5B5D81}"/>
              </a:ext>
            </a:extLst>
          </p:cNvPr>
          <p:cNvSpPr/>
          <p:nvPr/>
        </p:nvSpPr>
        <p:spPr>
          <a:xfrm>
            <a:off x="8658225" y="3619980"/>
            <a:ext cx="3197226" cy="2229560"/>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lnSpc>
                <a:spcPct val="150000"/>
              </a:lnSpc>
              <a:buFont typeface="Arial" panose="020B0604020202020204" pitchFamily="34" charset="0"/>
              <a:buChar char="•"/>
            </a:pPr>
            <a:endParaRPr lang="en-GB" sz="1200" b="1" dirty="0">
              <a:solidFill>
                <a:schemeClr val="bg1"/>
              </a:solidFill>
              <a:latin typeface="Tahoma"/>
              <a:ea typeface="Tahoma"/>
              <a:cs typeface="Tahoma"/>
            </a:endParaRPr>
          </a:p>
          <a:p>
            <a:pPr marL="285750" indent="-285750" algn="ctr">
              <a:lnSpc>
                <a:spcPct val="150000"/>
              </a:lnSpc>
              <a:buFont typeface="Arial" panose="020B0604020202020204" pitchFamily="34" charset="0"/>
              <a:buChar char="•"/>
            </a:pPr>
            <a:endParaRPr lang="en-GB" sz="1200" b="1" dirty="0">
              <a:solidFill>
                <a:schemeClr val="bg1"/>
              </a:solidFill>
              <a:latin typeface="Tahoma"/>
              <a:ea typeface="Tahoma"/>
              <a:cs typeface="Tahoma"/>
            </a:endParaRPr>
          </a:p>
          <a:p>
            <a:pPr marL="285750" indent="-285750" algn="ctr">
              <a:lnSpc>
                <a:spcPct val="150000"/>
              </a:lnSpc>
              <a:buFont typeface="Arial" panose="020B0604020202020204" pitchFamily="34" charset="0"/>
              <a:buChar char="•"/>
            </a:pPr>
            <a:r>
              <a:rPr lang="en-GB" sz="1200" b="1" dirty="0">
                <a:solidFill>
                  <a:schemeClr val="bg1"/>
                </a:solidFill>
                <a:latin typeface="Tahoma"/>
                <a:ea typeface="Tahoma"/>
                <a:cs typeface="Tahoma"/>
              </a:rPr>
              <a:t>Globally</a:t>
            </a:r>
          </a:p>
          <a:p>
            <a:pPr marL="285750" indent="-285750" algn="ctr">
              <a:lnSpc>
                <a:spcPct val="150000"/>
              </a:lnSpc>
              <a:buFont typeface="Arial" panose="020B0604020202020204" pitchFamily="34" charset="0"/>
              <a:buChar char="•"/>
            </a:pPr>
            <a:r>
              <a:rPr lang="en-GB" sz="1200" b="1" dirty="0">
                <a:solidFill>
                  <a:schemeClr val="bg1"/>
                </a:solidFill>
                <a:latin typeface="Tahoma"/>
                <a:ea typeface="Tahoma"/>
                <a:cs typeface="Tahoma"/>
              </a:rPr>
              <a:t>Holistic</a:t>
            </a:r>
            <a:endPar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lgn="ctr">
              <a:lnSpc>
                <a:spcPct val="150000"/>
              </a:lnSpc>
              <a:buFont typeface="Arial" panose="020B0604020202020204" pitchFamily="34" charset="0"/>
              <a:buChar char="•"/>
            </a:pPr>
            <a:endPar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CFB4A747-2EE8-4C14-4193-969FEAEDF50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Parental </a:t>
            </a:r>
            <a:r>
              <a:rPr lang="en-GB" dirty="0" err="1"/>
              <a:t>invovement</a:t>
            </a:r>
            <a:endParaRPr lang="en-GB" dirty="0"/>
          </a:p>
        </p:txBody>
      </p:sp>
    </p:spTree>
    <p:extLst>
      <p:ext uri="{BB962C8B-B14F-4D97-AF65-F5344CB8AC3E}">
        <p14:creationId xmlns:p14="http://schemas.microsoft.com/office/powerpoint/2010/main" val="8310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8"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939A-2CFC-95A6-A31B-4A9D88C65EC4}"/>
            </a:ext>
          </a:extLst>
        </p:cNvPr>
        <p:cNvGrpSpPr/>
        <p:nvPr/>
      </p:nvGrpSpPr>
      <p:grpSpPr>
        <a:xfrm>
          <a:off x="0" y="0"/>
          <a:ext cx="0" cy="0"/>
          <a:chOff x="0" y="0"/>
          <a:chExt cx="0" cy="0"/>
        </a:xfrm>
      </p:grpSpPr>
      <p:pic>
        <p:nvPicPr>
          <p:cNvPr id="5" name="New NCC Long Logo White.png">
            <a:extLst>
              <a:ext uri="{FF2B5EF4-FFF2-40B4-BE49-F238E27FC236}">
                <a16:creationId xmlns:a16="http://schemas.microsoft.com/office/drawing/2014/main" id="{FF611178-452A-800D-C203-A19A6A2512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6" name="Flourish Logo.png">
            <a:extLst>
              <a:ext uri="{FF2B5EF4-FFF2-40B4-BE49-F238E27FC236}">
                <a16:creationId xmlns:a16="http://schemas.microsoft.com/office/drawing/2014/main" id="{323ECF48-FB71-FFA7-88D1-509DF1243E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7" name="Vital Signs for Children Logo (White).png">
            <a:extLst>
              <a:ext uri="{FF2B5EF4-FFF2-40B4-BE49-F238E27FC236}">
                <a16:creationId xmlns:a16="http://schemas.microsoft.com/office/drawing/2014/main" id="{30A616BC-846E-BA1F-DFA5-8FC61E4A42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graphicFrame>
        <p:nvGraphicFramePr>
          <p:cNvPr id="9" name="Table 8">
            <a:extLst>
              <a:ext uri="{FF2B5EF4-FFF2-40B4-BE49-F238E27FC236}">
                <a16:creationId xmlns:a16="http://schemas.microsoft.com/office/drawing/2014/main" id="{63D25CD3-9367-0D4A-6013-8370E69E80F1}"/>
              </a:ext>
            </a:extLst>
          </p:cNvPr>
          <p:cNvGraphicFramePr>
            <a:graphicFrameLocks noGrp="1"/>
          </p:cNvGraphicFramePr>
          <p:nvPr>
            <p:extLst>
              <p:ext uri="{D42A27DB-BD31-4B8C-83A1-F6EECF244321}">
                <p14:modId xmlns:p14="http://schemas.microsoft.com/office/powerpoint/2010/main" val="2360029032"/>
              </p:ext>
            </p:extLst>
          </p:nvPr>
        </p:nvGraphicFramePr>
        <p:xfrm>
          <a:off x="1169204" y="2535419"/>
          <a:ext cx="4064001" cy="2228216"/>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val="1023926424"/>
                    </a:ext>
                  </a:extLst>
                </a:gridCol>
              </a:tblGrid>
              <a:tr h="456228">
                <a:tc>
                  <a:txBody>
                    <a:bodyPr/>
                    <a:lstStyle/>
                    <a:p>
                      <a:pPr algn="ctr">
                        <a:lnSpc>
                          <a:spcPct val="150000"/>
                        </a:lnSpc>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Mobile technology &amp; family engagement</a:t>
                      </a:r>
                    </a:p>
                  </a:txBody>
                  <a:tcPr>
                    <a:solidFill>
                      <a:schemeClr val="accent1">
                        <a:lumMod val="75000"/>
                      </a:schemeClr>
                    </a:solidFill>
                  </a:tcPr>
                </a:tc>
                <a:extLst>
                  <a:ext uri="{0D108BD9-81ED-4DB2-BD59-A6C34878D82A}">
                    <a16:rowId xmlns:a16="http://schemas.microsoft.com/office/drawing/2014/main" val="3727620361"/>
                  </a:ext>
                </a:extLst>
              </a:tr>
              <a:tr h="456228">
                <a:tc>
                  <a:txBody>
                    <a:bodyPr/>
                    <a:lstStyle/>
                    <a:p>
                      <a:pPr algn="ctr">
                        <a:lnSpc>
                          <a:spcPct val="150000"/>
                        </a:lnSpc>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Harvard Family Research Project</a:t>
                      </a:r>
                    </a:p>
                  </a:txBody>
                  <a:tcPr>
                    <a:solidFill>
                      <a:schemeClr val="accent1">
                        <a:lumMod val="75000"/>
                      </a:schemeClr>
                    </a:solidFill>
                  </a:tcPr>
                </a:tc>
                <a:extLst>
                  <a:ext uri="{0D108BD9-81ED-4DB2-BD59-A6C34878D82A}">
                    <a16:rowId xmlns:a16="http://schemas.microsoft.com/office/drawing/2014/main" val="3598726433"/>
                  </a:ext>
                </a:extLst>
              </a:tr>
            </a:tbl>
          </a:graphicData>
        </a:graphic>
      </p:graphicFrame>
      <p:sp>
        <p:nvSpPr>
          <p:cNvPr id="10" name="Rectangle: Folded Corner 9">
            <a:extLst>
              <a:ext uri="{FF2B5EF4-FFF2-40B4-BE49-F238E27FC236}">
                <a16:creationId xmlns:a16="http://schemas.microsoft.com/office/drawing/2014/main" id="{3B7E1875-DABB-0617-7D70-C14DF04EF536}"/>
              </a:ext>
            </a:extLst>
          </p:cNvPr>
          <p:cNvSpPr/>
          <p:nvPr/>
        </p:nvSpPr>
        <p:spPr>
          <a:xfrm>
            <a:off x="5680784" y="1486384"/>
            <a:ext cx="3075992" cy="1830071"/>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Driving up parental engagement in home learning.</a:t>
            </a:r>
          </a:p>
        </p:txBody>
      </p:sp>
      <p:sp>
        <p:nvSpPr>
          <p:cNvPr id="2" name="Rectangle: Folded Corner 1">
            <a:extLst>
              <a:ext uri="{FF2B5EF4-FFF2-40B4-BE49-F238E27FC236}">
                <a16:creationId xmlns:a16="http://schemas.microsoft.com/office/drawing/2014/main" id="{FDE142FA-AD6F-233E-C303-3307B8A79174}"/>
              </a:ext>
            </a:extLst>
          </p:cNvPr>
          <p:cNvSpPr/>
          <p:nvPr/>
        </p:nvSpPr>
        <p:spPr>
          <a:xfrm>
            <a:off x="8972938" y="1452950"/>
            <a:ext cx="3075993" cy="1830071"/>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Supporting Fathers to engage with home learning activities.</a:t>
            </a:r>
          </a:p>
        </p:txBody>
      </p:sp>
      <p:sp>
        <p:nvSpPr>
          <p:cNvPr id="3" name="Title 2">
            <a:extLst>
              <a:ext uri="{FF2B5EF4-FFF2-40B4-BE49-F238E27FC236}">
                <a16:creationId xmlns:a16="http://schemas.microsoft.com/office/drawing/2014/main" id="{B025FEE5-15A7-49C1-D99E-11FD7CEDCDA0}"/>
              </a:ext>
            </a:extLst>
          </p:cNvPr>
          <p:cNvSpPr txBox="1">
            <a:spLocks noGrp="1"/>
          </p:cNvSpPr>
          <p:nvPr>
            <p:ph type="title" idx="4294967295"/>
          </p:nvPr>
        </p:nvSpPr>
        <p:spPr>
          <a:xfrm>
            <a:off x="4585265" y="628525"/>
            <a:ext cx="7220246"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Texting Parent Carers was effective at:</a:t>
            </a:r>
          </a:p>
        </p:txBody>
      </p:sp>
      <p:sp>
        <p:nvSpPr>
          <p:cNvPr id="4" name="Rectangle: Folded Corner 3">
            <a:extLst>
              <a:ext uri="{FF2B5EF4-FFF2-40B4-BE49-F238E27FC236}">
                <a16:creationId xmlns:a16="http://schemas.microsoft.com/office/drawing/2014/main" id="{F6F92F63-F868-90A9-1702-DCF87F94AB6F}"/>
              </a:ext>
            </a:extLst>
          </p:cNvPr>
          <p:cNvSpPr/>
          <p:nvPr/>
        </p:nvSpPr>
        <p:spPr>
          <a:xfrm>
            <a:off x="5680784" y="3649528"/>
            <a:ext cx="5043198" cy="2004824"/>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Supporting parent carers of boy to engage with more home learning activities.</a:t>
            </a:r>
          </a:p>
        </p:txBody>
      </p:sp>
    </p:spTree>
    <p:extLst>
      <p:ext uri="{BB962C8B-B14F-4D97-AF65-F5344CB8AC3E}">
        <p14:creationId xmlns:p14="http://schemas.microsoft.com/office/powerpoint/2010/main" val="124750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8049F-EA51-A3E6-88D7-33D9FC515E9F}"/>
            </a:ext>
          </a:extLst>
        </p:cNvPr>
        <p:cNvGrpSpPr/>
        <p:nvPr/>
      </p:nvGrpSpPr>
      <p:grpSpPr>
        <a:xfrm>
          <a:off x="0" y="0"/>
          <a:ext cx="0" cy="0"/>
          <a:chOff x="0" y="0"/>
          <a:chExt cx="0" cy="0"/>
        </a:xfrm>
      </p:grpSpPr>
      <p:pic>
        <p:nvPicPr>
          <p:cNvPr id="5" name="New NCC Long Logo White.png">
            <a:extLst>
              <a:ext uri="{FF2B5EF4-FFF2-40B4-BE49-F238E27FC236}">
                <a16:creationId xmlns:a16="http://schemas.microsoft.com/office/drawing/2014/main" id="{3896B3F0-0CE3-82BB-0C8A-3F0EE2A0BE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6" name="Flourish Logo.png">
            <a:extLst>
              <a:ext uri="{FF2B5EF4-FFF2-40B4-BE49-F238E27FC236}">
                <a16:creationId xmlns:a16="http://schemas.microsoft.com/office/drawing/2014/main" id="{15BC5418-45C7-236D-71C4-02FBF3E2BA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7" name="Vital Signs for Children Logo (White).png">
            <a:extLst>
              <a:ext uri="{FF2B5EF4-FFF2-40B4-BE49-F238E27FC236}">
                <a16:creationId xmlns:a16="http://schemas.microsoft.com/office/drawing/2014/main" id="{52A46637-FACC-4A9D-9521-5CB1FFF03E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graphicFrame>
        <p:nvGraphicFramePr>
          <p:cNvPr id="9" name="Table 8">
            <a:extLst>
              <a:ext uri="{FF2B5EF4-FFF2-40B4-BE49-F238E27FC236}">
                <a16:creationId xmlns:a16="http://schemas.microsoft.com/office/drawing/2014/main" id="{E8B5E0B1-1D7F-5C56-51B9-E12F0D8D4412}"/>
              </a:ext>
            </a:extLst>
          </p:cNvPr>
          <p:cNvGraphicFramePr>
            <a:graphicFrameLocks noGrp="1"/>
          </p:cNvGraphicFramePr>
          <p:nvPr>
            <p:extLst>
              <p:ext uri="{D42A27DB-BD31-4B8C-83A1-F6EECF244321}">
                <p14:modId xmlns:p14="http://schemas.microsoft.com/office/powerpoint/2010/main" val="3530189960"/>
              </p:ext>
            </p:extLst>
          </p:nvPr>
        </p:nvGraphicFramePr>
        <p:xfrm>
          <a:off x="1060148" y="2501863"/>
          <a:ext cx="4064001" cy="2228216"/>
        </p:xfrm>
        <a:graphic>
          <a:graphicData uri="http://schemas.openxmlformats.org/drawingml/2006/table">
            <a:tbl>
              <a:tblPr firstRow="1" bandRow="1">
                <a:tableStyleId>{5C22544A-7EE6-4342-B048-85BDC9FD1C3A}</a:tableStyleId>
              </a:tblPr>
              <a:tblGrid>
                <a:gridCol w="4064001">
                  <a:extLst>
                    <a:ext uri="{9D8B030D-6E8A-4147-A177-3AD203B41FA5}">
                      <a16:colId xmlns:a16="http://schemas.microsoft.com/office/drawing/2014/main" val="1023926424"/>
                    </a:ext>
                  </a:extLst>
                </a:gridCol>
              </a:tblGrid>
              <a:tr h="456228">
                <a:tc>
                  <a:txBody>
                    <a:bodyPr/>
                    <a:lstStyle/>
                    <a:p>
                      <a:pPr algn="ctr">
                        <a:lnSpc>
                          <a:spcPct val="150000"/>
                        </a:lnSpc>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Engaging parents in parenting programs</a:t>
                      </a:r>
                    </a:p>
                  </a:txBody>
                  <a:tcPr>
                    <a:solidFill>
                      <a:schemeClr val="accent1">
                        <a:lumMod val="75000"/>
                      </a:schemeClr>
                    </a:solidFill>
                  </a:tcPr>
                </a:tc>
                <a:extLst>
                  <a:ext uri="{0D108BD9-81ED-4DB2-BD59-A6C34878D82A}">
                    <a16:rowId xmlns:a16="http://schemas.microsoft.com/office/drawing/2014/main" val="3727620361"/>
                  </a:ext>
                </a:extLst>
              </a:tr>
              <a:tr h="456228">
                <a:tc>
                  <a:txBody>
                    <a:bodyPr/>
                    <a:lstStyle/>
                    <a:p>
                      <a:pPr algn="ctr">
                        <a:lnSpc>
                          <a:spcPct val="150000"/>
                        </a:lnSpc>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Children &amp; Youth Services Review</a:t>
                      </a:r>
                    </a:p>
                  </a:txBody>
                  <a:tcPr>
                    <a:solidFill>
                      <a:schemeClr val="accent1">
                        <a:lumMod val="75000"/>
                      </a:schemeClr>
                    </a:solidFill>
                  </a:tcPr>
                </a:tc>
                <a:extLst>
                  <a:ext uri="{0D108BD9-81ED-4DB2-BD59-A6C34878D82A}">
                    <a16:rowId xmlns:a16="http://schemas.microsoft.com/office/drawing/2014/main" val="3598726433"/>
                  </a:ext>
                </a:extLst>
              </a:tr>
            </a:tbl>
          </a:graphicData>
        </a:graphic>
      </p:graphicFrame>
      <p:sp>
        <p:nvSpPr>
          <p:cNvPr id="10" name="Rectangle: Folded Corner 9">
            <a:extLst>
              <a:ext uri="{FF2B5EF4-FFF2-40B4-BE49-F238E27FC236}">
                <a16:creationId xmlns:a16="http://schemas.microsoft.com/office/drawing/2014/main" id="{48FA79E0-AC5A-A78D-1D0E-9B2DC83725E1}"/>
              </a:ext>
            </a:extLst>
          </p:cNvPr>
          <p:cNvSpPr/>
          <p:nvPr/>
        </p:nvSpPr>
        <p:spPr>
          <a:xfrm>
            <a:off x="6096000" y="628525"/>
            <a:ext cx="4064001" cy="4859065"/>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Key areas to consider:</a:t>
            </a:r>
          </a:p>
          <a:p>
            <a:pPr>
              <a:lnSpc>
                <a:spcPct val="150000"/>
              </a:lnSpc>
            </a:pPr>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HOW to communicate the intervention/ programme best?</a:t>
            </a:r>
          </a:p>
          <a:p>
            <a:pPr marL="285750" indent="-285750">
              <a:lnSpc>
                <a:spcPct val="150000"/>
              </a:lnSpc>
              <a:buFont typeface="Arial" panose="020B0604020202020204" pitchFamily="34" charset="0"/>
              <a:buChar char="•"/>
            </a:pP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WHO is best to communicate about the intervention/ programme?</a:t>
            </a:r>
          </a:p>
          <a:p>
            <a:pPr marL="285750" indent="-285750">
              <a:lnSpc>
                <a:spcPct val="150000"/>
              </a:lnSpc>
              <a:buFont typeface="Arial" panose="020B0604020202020204" pitchFamily="34" charset="0"/>
              <a:buChar char="•"/>
            </a:pPr>
            <a:endParaRPr lang="en-GB"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BF2F5FED-3CF7-1C96-F4D1-600E9BF5753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Engaging parents</a:t>
            </a:r>
          </a:p>
        </p:txBody>
      </p:sp>
    </p:spTree>
    <p:extLst>
      <p:ext uri="{BB962C8B-B14F-4D97-AF65-F5344CB8AC3E}">
        <p14:creationId xmlns:p14="http://schemas.microsoft.com/office/powerpoint/2010/main" val="41144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NCC Long Logo White.png">
            <a:extLst>
              <a:ext uri="{FF2B5EF4-FFF2-40B4-BE49-F238E27FC236}">
                <a16:creationId xmlns:a16="http://schemas.microsoft.com/office/drawing/2014/main" id="{CB193208-B7EF-BEB7-38C0-79A600507C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2753" y="140156"/>
            <a:ext cx="3214196" cy="488369"/>
          </a:xfrm>
          <a:prstGeom prst="rect">
            <a:avLst/>
          </a:prstGeom>
          <a:ln w="12700">
            <a:miter lim="400000"/>
          </a:ln>
        </p:spPr>
      </p:pic>
      <p:pic>
        <p:nvPicPr>
          <p:cNvPr id="3" name="Flourish Logo.png">
            <a:extLst>
              <a:ext uri="{FF2B5EF4-FFF2-40B4-BE49-F238E27FC236}">
                <a16:creationId xmlns:a16="http://schemas.microsoft.com/office/drawing/2014/main" id="{63E2F09E-1A9D-2FAD-6818-4EA2860CB4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2753" y="6176963"/>
            <a:ext cx="845300" cy="568007"/>
          </a:xfrm>
          <a:prstGeom prst="rect">
            <a:avLst/>
          </a:prstGeom>
          <a:ln w="12700">
            <a:miter lim="400000"/>
          </a:ln>
        </p:spPr>
      </p:pic>
      <p:pic>
        <p:nvPicPr>
          <p:cNvPr id="4" name="Vital Signs for Children Logo (White).png">
            <a:extLst>
              <a:ext uri="{FF2B5EF4-FFF2-40B4-BE49-F238E27FC236}">
                <a16:creationId xmlns:a16="http://schemas.microsoft.com/office/drawing/2014/main" id="{35F70404-3CB3-DB7E-D4E2-3E11ED84EF5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3982" y="6256601"/>
            <a:ext cx="1259635" cy="488369"/>
          </a:xfrm>
          <a:prstGeom prst="rect">
            <a:avLst/>
          </a:prstGeom>
          <a:ln w="12700">
            <a:miter lim="400000"/>
          </a:ln>
        </p:spPr>
      </p:pic>
      <p:sp>
        <p:nvSpPr>
          <p:cNvPr id="7" name="Rectangle: Folded Corner 6">
            <a:extLst>
              <a:ext uri="{FF2B5EF4-FFF2-40B4-BE49-F238E27FC236}">
                <a16:creationId xmlns:a16="http://schemas.microsoft.com/office/drawing/2014/main" id="{534A8462-7943-EDFC-E7DC-800389F94783}"/>
              </a:ext>
              <a:ext uri="{C183D7F6-B498-43B3-948B-1728B52AA6E4}">
                <adec:decorative xmlns:adec="http://schemas.microsoft.com/office/drawing/2017/decorative" val="1"/>
              </a:ext>
            </a:extLst>
          </p:cNvPr>
          <p:cNvSpPr/>
          <p:nvPr/>
        </p:nvSpPr>
        <p:spPr>
          <a:xfrm>
            <a:off x="3346949" y="1786855"/>
            <a:ext cx="5604103" cy="4832059"/>
          </a:xfrm>
          <a:prstGeom prst="foldedCorner">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2">
            <a:extLst>
              <a:ext uri="{FF2B5EF4-FFF2-40B4-BE49-F238E27FC236}">
                <a16:creationId xmlns:a16="http://schemas.microsoft.com/office/drawing/2014/main" id="{EF93E213-3148-087B-742E-8FD996332F82}"/>
              </a:ext>
            </a:extLst>
          </p:cNvPr>
          <p:cNvSpPr txBox="1">
            <a:spLocks noGrp="1"/>
          </p:cNvSpPr>
          <p:nvPr>
            <p:ph type="title" idx="4294967295"/>
          </p:nvPr>
        </p:nvSpPr>
        <p:spPr>
          <a:xfrm>
            <a:off x="2013358" y="804451"/>
            <a:ext cx="7508148" cy="571344"/>
          </a:xfrm>
          <a:prstGeom prst="rect">
            <a:avLst/>
          </a:prstGeom>
          <a:solidFill>
            <a:schemeClr val="accent1">
              <a:lumMod val="7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Literature Review handouts</a:t>
            </a:r>
          </a:p>
        </p:txBody>
      </p:sp>
      <p:pic>
        <p:nvPicPr>
          <p:cNvPr id="11" name="Picture 10">
            <a:extLst>
              <a:ext uri="{FF2B5EF4-FFF2-40B4-BE49-F238E27FC236}">
                <a16:creationId xmlns:a16="http://schemas.microsoft.com/office/drawing/2014/main" id="{A6B16AE1-AFC4-BDE2-D974-3FA938A37C7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63379" y="2034417"/>
            <a:ext cx="4575277" cy="4142546"/>
          </a:xfrm>
          <a:prstGeom prst="rect">
            <a:avLst/>
          </a:prstGeom>
        </p:spPr>
      </p:pic>
    </p:spTree>
    <p:extLst>
      <p:ext uri="{BB962C8B-B14F-4D97-AF65-F5344CB8AC3E}">
        <p14:creationId xmlns:p14="http://schemas.microsoft.com/office/powerpoint/2010/main" val="153983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202314-371f-4a32-9f59-6af7e294e9cd"/>
    <lcf76f155ced4ddcb4097134ff3c332f xmlns="4d391113-094c-4272-bd59-d7a9a76b2e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CB6FC6-4570-4005-B8BD-D0C64ED8CFDD}">
  <ds:schemaRefs>
    <ds:schemaRef ds:uri="94202314-371f-4a32-9f59-6af7e294e9cd"/>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4d391113-094c-4272-bd59-d7a9a76b2edd"/>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1DD0293-7C25-4AD0-BE7A-C901CE76B7B3}">
  <ds:schemaRefs>
    <ds:schemaRef ds:uri="http://schemas.microsoft.com/sharepoint/v3/contenttype/forms"/>
  </ds:schemaRefs>
</ds:datastoreItem>
</file>

<file path=customXml/itemProps3.xml><?xml version="1.0" encoding="utf-8"?>
<ds:datastoreItem xmlns:ds="http://schemas.openxmlformats.org/officeDocument/2006/customXml" ds:itemID="{60663D49-DB3E-410C-903E-20A62C11E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3156</TotalTime>
  <Words>670</Words>
  <Application>Microsoft Office PowerPoint</Application>
  <PresentationFormat>Widescreen</PresentationFormat>
  <Paragraphs>156</Paragraphs>
  <Slides>17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Helvetica</vt:lpstr>
      <vt:lpstr>Tahoma</vt:lpstr>
      <vt:lpstr>Office Theme</vt:lpstr>
      <vt:lpstr>4_Office Theme</vt:lpstr>
      <vt:lpstr>Mind the Gap:   a practical guide to working with parents and effective communication</vt:lpstr>
      <vt:lpstr>Who we are…</vt:lpstr>
      <vt:lpstr>Aims of the session:</vt:lpstr>
      <vt:lpstr>What does the evidence show…</vt:lpstr>
      <vt:lpstr>Working with parents</vt:lpstr>
      <vt:lpstr>Parental invovement</vt:lpstr>
      <vt:lpstr>Texting Parent Carers was effective at:</vt:lpstr>
      <vt:lpstr>Engaging parents</vt:lpstr>
      <vt:lpstr>Literature Review handouts</vt:lpstr>
      <vt:lpstr>Practical Strategies and Approaches </vt:lpstr>
      <vt:lpstr>Practical Strategies and Approaches </vt:lpstr>
      <vt:lpstr>Practical Strategies and Approaches </vt:lpstr>
      <vt:lpstr>Case Study: School</vt:lpstr>
      <vt:lpstr>Case Study: ECFS</vt:lpstr>
      <vt:lpstr>Next steps…</vt:lpstr>
      <vt:lpstr>Final thoughts…</vt:lpstr>
      <vt:lpstr>Attendees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Service Staff Induction Sara Tough Executive Director Childrens Service</dc:title>
  <dc:creator>Tough, Sara</dc:creator>
  <cp:lastModifiedBy>Genevieve Bouquet</cp:lastModifiedBy>
  <cp:revision>256</cp:revision>
  <dcterms:created xsi:type="dcterms:W3CDTF">2021-06-10T18:31:07Z</dcterms:created>
  <dcterms:modified xsi:type="dcterms:W3CDTF">2024-05-29T10:19:40Z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ies>
</file>