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74" r:id="rId7"/>
    <p:sldId id="269" r:id="rId8"/>
    <p:sldId id="259" r:id="rId9"/>
    <p:sldId id="261" r:id="rId10"/>
    <p:sldId id="270" r:id="rId11"/>
    <p:sldId id="262" r:id="rId12"/>
    <p:sldId id="264" r:id="rId13"/>
    <p:sldId id="273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175" autoAdjust="0"/>
  </p:normalViewPr>
  <p:slideViewPr>
    <p:cSldViewPr snapToGrid="0">
      <p:cViewPr varScale="1">
        <p:scale>
          <a:sx n="44" d="100"/>
          <a:sy n="44" d="100"/>
        </p:scale>
        <p:origin x="36" y="3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D02C0-78E6-4BAB-A9F5-BEEC343DF570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65C606-A786-490E-ADED-8942C6AB7120}">
      <dgm:prSet/>
      <dgm:spPr/>
      <dgm:t>
        <a:bodyPr/>
        <a:lstStyle/>
        <a:p>
          <a:pPr>
            <a:defRPr b="1"/>
          </a:pPr>
          <a:r>
            <a:rPr lang="en-US"/>
            <a:t>1990</a:t>
          </a:r>
        </a:p>
      </dgm:t>
    </dgm:pt>
    <dgm:pt modelId="{45BFFC60-6CEF-473E-9D4F-132D467201A8}" type="parTrans" cxnId="{6E793B7F-B68A-464E-A5C3-F75E1652CA5C}">
      <dgm:prSet/>
      <dgm:spPr/>
      <dgm:t>
        <a:bodyPr/>
        <a:lstStyle/>
        <a:p>
          <a:endParaRPr lang="en-US"/>
        </a:p>
      </dgm:t>
    </dgm:pt>
    <dgm:pt modelId="{A89E60AF-D6B0-47F2-81D5-07BBAFCD7A20}" type="sibTrans" cxnId="{6E793B7F-B68A-464E-A5C3-F75E1652CA5C}">
      <dgm:prSet/>
      <dgm:spPr/>
      <dgm:t>
        <a:bodyPr/>
        <a:lstStyle/>
        <a:p>
          <a:endParaRPr lang="en-US"/>
        </a:p>
      </dgm:t>
    </dgm:pt>
    <dgm:pt modelId="{8961C748-38B3-4252-A020-E51FCB2DFF99}">
      <dgm:prSet/>
      <dgm:spPr/>
      <dgm:t>
        <a:bodyPr/>
        <a:lstStyle/>
        <a:p>
          <a:r>
            <a:rPr lang="en-US" dirty="0"/>
            <a:t>Environmental Protection Act 1990</a:t>
          </a:r>
        </a:p>
      </dgm:t>
    </dgm:pt>
    <dgm:pt modelId="{867C8EFE-18A1-49D9-8568-70164F9EC1F5}" type="parTrans" cxnId="{B4D09401-9495-4E36-89D7-97C27983EC10}">
      <dgm:prSet/>
      <dgm:spPr/>
      <dgm:t>
        <a:bodyPr/>
        <a:lstStyle/>
        <a:p>
          <a:endParaRPr lang="en-US"/>
        </a:p>
      </dgm:t>
    </dgm:pt>
    <dgm:pt modelId="{26CBEA47-4A67-494E-A69A-44E24C1D1C8F}" type="sibTrans" cxnId="{B4D09401-9495-4E36-89D7-97C27983EC10}">
      <dgm:prSet/>
      <dgm:spPr/>
      <dgm:t>
        <a:bodyPr/>
        <a:lstStyle/>
        <a:p>
          <a:endParaRPr lang="en-US"/>
        </a:p>
      </dgm:t>
    </dgm:pt>
    <dgm:pt modelId="{525D7197-05AD-42EC-A176-99A0B1983252}">
      <dgm:prSet/>
      <dgm:spPr/>
      <dgm:t>
        <a:bodyPr/>
        <a:lstStyle/>
        <a:p>
          <a:r>
            <a:rPr lang="en-US"/>
            <a:t>Statutory noise and nuisance </a:t>
          </a:r>
        </a:p>
      </dgm:t>
    </dgm:pt>
    <dgm:pt modelId="{CACABB0E-6DD6-4719-958B-88FC597C54B6}" type="parTrans" cxnId="{3422A95F-8FC9-42B3-A048-2575469A68C6}">
      <dgm:prSet/>
      <dgm:spPr/>
      <dgm:t>
        <a:bodyPr/>
        <a:lstStyle/>
        <a:p>
          <a:endParaRPr lang="en-US"/>
        </a:p>
      </dgm:t>
    </dgm:pt>
    <dgm:pt modelId="{8DFF0915-7D79-4A1D-8860-EC5DCE71AC36}" type="sibTrans" cxnId="{3422A95F-8FC9-42B3-A048-2575469A68C6}">
      <dgm:prSet/>
      <dgm:spPr/>
      <dgm:t>
        <a:bodyPr/>
        <a:lstStyle/>
        <a:p>
          <a:endParaRPr lang="en-US"/>
        </a:p>
      </dgm:t>
    </dgm:pt>
    <dgm:pt modelId="{AFFEEC1F-4FE3-4360-B225-EE54E18E47DA}">
      <dgm:prSet/>
      <dgm:spPr/>
      <dgm:t>
        <a:bodyPr/>
        <a:lstStyle/>
        <a:p>
          <a:pPr>
            <a:defRPr b="1"/>
          </a:pPr>
          <a:r>
            <a:rPr lang="en-US"/>
            <a:t>1999</a:t>
          </a:r>
        </a:p>
      </dgm:t>
    </dgm:pt>
    <dgm:pt modelId="{99457CD5-965C-480A-8B1B-B136F8891969}" type="parTrans" cxnId="{EBA0CF62-E788-4DBA-B489-A4E1F4CFA763}">
      <dgm:prSet/>
      <dgm:spPr/>
      <dgm:t>
        <a:bodyPr/>
        <a:lstStyle/>
        <a:p>
          <a:endParaRPr lang="en-US"/>
        </a:p>
      </dgm:t>
    </dgm:pt>
    <dgm:pt modelId="{E22733A8-2E1D-4E82-9D26-540B8829E1D2}" type="sibTrans" cxnId="{EBA0CF62-E788-4DBA-B489-A4E1F4CFA763}">
      <dgm:prSet/>
      <dgm:spPr/>
      <dgm:t>
        <a:bodyPr/>
        <a:lstStyle/>
        <a:p>
          <a:endParaRPr lang="en-US"/>
        </a:p>
      </dgm:t>
    </dgm:pt>
    <dgm:pt modelId="{997AE0C5-CA48-412E-9A36-04140929E57D}">
      <dgm:prSet/>
      <dgm:spPr/>
      <dgm:t>
        <a:bodyPr/>
        <a:lstStyle/>
        <a:p>
          <a:r>
            <a:rPr lang="en-US"/>
            <a:t>Crime and Disorder Act 1999</a:t>
          </a:r>
        </a:p>
      </dgm:t>
    </dgm:pt>
    <dgm:pt modelId="{E0E33CC4-E008-4247-AD90-4DE0348BDF9B}" type="parTrans" cxnId="{0B1135CF-107D-4882-B27F-710D60975428}">
      <dgm:prSet/>
      <dgm:spPr/>
      <dgm:t>
        <a:bodyPr/>
        <a:lstStyle/>
        <a:p>
          <a:endParaRPr lang="en-US"/>
        </a:p>
      </dgm:t>
    </dgm:pt>
    <dgm:pt modelId="{89132666-0623-40B2-BC92-DCE5CB9B903C}" type="sibTrans" cxnId="{0B1135CF-107D-4882-B27F-710D60975428}">
      <dgm:prSet/>
      <dgm:spPr/>
      <dgm:t>
        <a:bodyPr/>
        <a:lstStyle/>
        <a:p>
          <a:endParaRPr lang="en-US"/>
        </a:p>
      </dgm:t>
    </dgm:pt>
    <dgm:pt modelId="{80FCA449-C7C5-4121-9BD1-F8BFD849C46D}">
      <dgm:prSet/>
      <dgm:spPr/>
      <dgm:t>
        <a:bodyPr/>
        <a:lstStyle/>
        <a:p>
          <a:r>
            <a:rPr lang="en-US"/>
            <a:t>ASBOs and youth offending measures</a:t>
          </a:r>
        </a:p>
      </dgm:t>
    </dgm:pt>
    <dgm:pt modelId="{56579E64-B65D-4D61-91FB-BE5714456AF4}" type="parTrans" cxnId="{FF9D9824-241C-47AD-A940-1ADAD2D80E1D}">
      <dgm:prSet/>
      <dgm:spPr/>
      <dgm:t>
        <a:bodyPr/>
        <a:lstStyle/>
        <a:p>
          <a:endParaRPr lang="en-US"/>
        </a:p>
      </dgm:t>
    </dgm:pt>
    <dgm:pt modelId="{20725927-755E-4A2D-BDF4-7BAC05040915}" type="sibTrans" cxnId="{FF9D9824-241C-47AD-A940-1ADAD2D80E1D}">
      <dgm:prSet/>
      <dgm:spPr/>
      <dgm:t>
        <a:bodyPr/>
        <a:lstStyle/>
        <a:p>
          <a:endParaRPr lang="en-US"/>
        </a:p>
      </dgm:t>
    </dgm:pt>
    <dgm:pt modelId="{DA9460D0-E23E-4A23-99DE-B146F5B253D1}">
      <dgm:prSet/>
      <dgm:spPr/>
      <dgm:t>
        <a:bodyPr/>
        <a:lstStyle/>
        <a:p>
          <a:r>
            <a:rPr lang="en-US"/>
            <a:t>Parenting orders</a:t>
          </a:r>
        </a:p>
      </dgm:t>
    </dgm:pt>
    <dgm:pt modelId="{AB55BD5B-9B74-48C4-B46C-B40790DABD92}" type="parTrans" cxnId="{5A94C972-0215-4B2E-B32E-AAF7AFC3A782}">
      <dgm:prSet/>
      <dgm:spPr/>
      <dgm:t>
        <a:bodyPr/>
        <a:lstStyle/>
        <a:p>
          <a:endParaRPr lang="en-US"/>
        </a:p>
      </dgm:t>
    </dgm:pt>
    <dgm:pt modelId="{1387FB72-838B-456F-9F5F-67C13A509402}" type="sibTrans" cxnId="{5A94C972-0215-4B2E-B32E-AAF7AFC3A782}">
      <dgm:prSet/>
      <dgm:spPr/>
      <dgm:t>
        <a:bodyPr/>
        <a:lstStyle/>
        <a:p>
          <a:endParaRPr lang="en-US"/>
        </a:p>
      </dgm:t>
    </dgm:pt>
    <dgm:pt modelId="{226B756E-E188-4761-97E8-CD827FFAC47B}">
      <dgm:prSet/>
      <dgm:spPr/>
      <dgm:t>
        <a:bodyPr/>
        <a:lstStyle/>
        <a:p>
          <a:r>
            <a:rPr lang="en-US"/>
            <a:t>Curfews </a:t>
          </a:r>
        </a:p>
      </dgm:t>
    </dgm:pt>
    <dgm:pt modelId="{AD248870-4D0F-4B3A-BED3-BBF00F0C50D2}" type="parTrans" cxnId="{CE030045-01A7-4CF5-BE10-A785B16ED48E}">
      <dgm:prSet/>
      <dgm:spPr/>
      <dgm:t>
        <a:bodyPr/>
        <a:lstStyle/>
        <a:p>
          <a:endParaRPr lang="en-US"/>
        </a:p>
      </dgm:t>
    </dgm:pt>
    <dgm:pt modelId="{51950595-938F-45AF-825F-73E80102D756}" type="sibTrans" cxnId="{CE030045-01A7-4CF5-BE10-A785B16ED48E}">
      <dgm:prSet/>
      <dgm:spPr/>
      <dgm:t>
        <a:bodyPr/>
        <a:lstStyle/>
        <a:p>
          <a:endParaRPr lang="en-US"/>
        </a:p>
      </dgm:t>
    </dgm:pt>
    <dgm:pt modelId="{A4E506C4-27A3-4427-B6B7-7C13846030D8}">
      <dgm:prSet/>
      <dgm:spPr/>
      <dgm:t>
        <a:bodyPr/>
        <a:lstStyle/>
        <a:p>
          <a:pPr>
            <a:defRPr b="1"/>
          </a:pPr>
          <a:r>
            <a:rPr lang="en-US"/>
            <a:t>2003</a:t>
          </a:r>
        </a:p>
      </dgm:t>
    </dgm:pt>
    <dgm:pt modelId="{9D958490-60AE-4335-A5AF-C6D875EF6ACB}" type="parTrans" cxnId="{F59E853F-C395-44D9-B157-8BBDE1C5DB3C}">
      <dgm:prSet/>
      <dgm:spPr/>
      <dgm:t>
        <a:bodyPr/>
        <a:lstStyle/>
        <a:p>
          <a:endParaRPr lang="en-US"/>
        </a:p>
      </dgm:t>
    </dgm:pt>
    <dgm:pt modelId="{C6DB70E8-BF51-481A-9843-9A04F2CCB3E4}" type="sibTrans" cxnId="{F59E853F-C395-44D9-B157-8BBDE1C5DB3C}">
      <dgm:prSet/>
      <dgm:spPr/>
      <dgm:t>
        <a:bodyPr/>
        <a:lstStyle/>
        <a:p>
          <a:endParaRPr lang="en-US"/>
        </a:p>
      </dgm:t>
    </dgm:pt>
    <dgm:pt modelId="{C1356785-77B3-4F1C-851E-FE146981937E}">
      <dgm:prSet/>
      <dgm:spPr/>
      <dgm:t>
        <a:bodyPr/>
        <a:lstStyle/>
        <a:p>
          <a:r>
            <a:rPr lang="en-US"/>
            <a:t>Anti-Social Behaviour Act 2003</a:t>
          </a:r>
        </a:p>
      </dgm:t>
    </dgm:pt>
    <dgm:pt modelId="{0DEFE3B6-685E-469B-81BD-33947C9635D1}" type="parTrans" cxnId="{11F5BEAE-83A6-4F6F-AAEF-160E10E69CAB}">
      <dgm:prSet/>
      <dgm:spPr/>
      <dgm:t>
        <a:bodyPr/>
        <a:lstStyle/>
        <a:p>
          <a:endParaRPr lang="en-US"/>
        </a:p>
      </dgm:t>
    </dgm:pt>
    <dgm:pt modelId="{B6D48648-A7BB-4F2A-9921-A8C00ED19453}" type="sibTrans" cxnId="{11F5BEAE-83A6-4F6F-AAEF-160E10E69CAB}">
      <dgm:prSet/>
      <dgm:spPr/>
      <dgm:t>
        <a:bodyPr/>
        <a:lstStyle/>
        <a:p>
          <a:endParaRPr lang="en-US"/>
        </a:p>
      </dgm:t>
    </dgm:pt>
    <dgm:pt modelId="{BBA7A729-91F1-43C6-A9F9-8908E1EDFA15}">
      <dgm:prSet/>
      <dgm:spPr/>
      <dgm:t>
        <a:bodyPr/>
        <a:lstStyle/>
        <a:p>
          <a:r>
            <a:rPr lang="en-US"/>
            <a:t>Enhancement of council asb powers</a:t>
          </a:r>
        </a:p>
      </dgm:t>
    </dgm:pt>
    <dgm:pt modelId="{2D207F17-402C-48FB-925A-915AFF73A805}" type="parTrans" cxnId="{CB513AF1-C30E-44F9-B1E8-5C65B7250990}">
      <dgm:prSet/>
      <dgm:spPr/>
      <dgm:t>
        <a:bodyPr/>
        <a:lstStyle/>
        <a:p>
          <a:endParaRPr lang="en-US"/>
        </a:p>
      </dgm:t>
    </dgm:pt>
    <dgm:pt modelId="{B03B7FE2-CE28-4768-AB63-D1D415A062FD}" type="sibTrans" cxnId="{CB513AF1-C30E-44F9-B1E8-5C65B7250990}">
      <dgm:prSet/>
      <dgm:spPr/>
      <dgm:t>
        <a:bodyPr/>
        <a:lstStyle/>
        <a:p>
          <a:endParaRPr lang="en-US"/>
        </a:p>
      </dgm:t>
    </dgm:pt>
    <dgm:pt modelId="{72C18914-D238-470D-8C58-52DE69D268D7}">
      <dgm:prSet/>
      <dgm:spPr/>
      <dgm:t>
        <a:bodyPr/>
        <a:lstStyle/>
        <a:p>
          <a:r>
            <a:rPr lang="en-US"/>
            <a:t>Dispersal Orders </a:t>
          </a:r>
        </a:p>
      </dgm:t>
    </dgm:pt>
    <dgm:pt modelId="{56859637-4357-43B8-B9B5-327BF9E93F11}" type="parTrans" cxnId="{3C193030-8846-4DC4-BEFB-E83D78394C8A}">
      <dgm:prSet/>
      <dgm:spPr/>
      <dgm:t>
        <a:bodyPr/>
        <a:lstStyle/>
        <a:p>
          <a:endParaRPr lang="en-US"/>
        </a:p>
      </dgm:t>
    </dgm:pt>
    <dgm:pt modelId="{00F2BDD6-3256-4565-AFC0-FB306F7E0A3D}" type="sibTrans" cxnId="{3C193030-8846-4DC4-BEFB-E83D78394C8A}">
      <dgm:prSet/>
      <dgm:spPr/>
      <dgm:t>
        <a:bodyPr/>
        <a:lstStyle/>
        <a:p>
          <a:endParaRPr lang="en-US"/>
        </a:p>
      </dgm:t>
    </dgm:pt>
    <dgm:pt modelId="{4681E2D0-9456-4E7B-9479-A024E1088089}">
      <dgm:prSet/>
      <dgm:spPr/>
      <dgm:t>
        <a:bodyPr/>
        <a:lstStyle/>
        <a:p>
          <a:r>
            <a:rPr lang="en-US"/>
            <a:t>Social landlords</a:t>
          </a:r>
        </a:p>
      </dgm:t>
    </dgm:pt>
    <dgm:pt modelId="{EBE4B8B9-BE6C-49FA-9107-396A3B821262}" type="parTrans" cxnId="{37F1E9EB-1D2D-4FCF-BABD-4002AEA04A4C}">
      <dgm:prSet/>
      <dgm:spPr/>
      <dgm:t>
        <a:bodyPr/>
        <a:lstStyle/>
        <a:p>
          <a:endParaRPr lang="en-US"/>
        </a:p>
      </dgm:t>
    </dgm:pt>
    <dgm:pt modelId="{538935A9-7CA9-4FD2-B1F9-3380F7B70702}" type="sibTrans" cxnId="{37F1E9EB-1D2D-4FCF-BABD-4002AEA04A4C}">
      <dgm:prSet/>
      <dgm:spPr/>
      <dgm:t>
        <a:bodyPr/>
        <a:lstStyle/>
        <a:p>
          <a:endParaRPr lang="en-US"/>
        </a:p>
      </dgm:t>
    </dgm:pt>
    <dgm:pt modelId="{AA6C35F6-62E1-4022-9D31-D07CD56255BB}">
      <dgm:prSet/>
      <dgm:spPr/>
      <dgm:t>
        <a:bodyPr/>
        <a:lstStyle/>
        <a:p>
          <a:pPr>
            <a:defRPr b="1"/>
          </a:pPr>
          <a:r>
            <a:rPr lang="en-US"/>
            <a:t>2014</a:t>
          </a:r>
        </a:p>
      </dgm:t>
    </dgm:pt>
    <dgm:pt modelId="{3415321A-4A91-4B0C-A24E-A08FBE23C914}" type="parTrans" cxnId="{114BFF8A-A2F4-4520-A6CA-8FC34BAC4998}">
      <dgm:prSet/>
      <dgm:spPr/>
      <dgm:t>
        <a:bodyPr/>
        <a:lstStyle/>
        <a:p>
          <a:endParaRPr lang="en-US"/>
        </a:p>
      </dgm:t>
    </dgm:pt>
    <dgm:pt modelId="{4A17134E-4699-4967-8187-11258F91FA98}" type="sibTrans" cxnId="{114BFF8A-A2F4-4520-A6CA-8FC34BAC4998}">
      <dgm:prSet/>
      <dgm:spPr/>
      <dgm:t>
        <a:bodyPr/>
        <a:lstStyle/>
        <a:p>
          <a:endParaRPr lang="en-US"/>
        </a:p>
      </dgm:t>
    </dgm:pt>
    <dgm:pt modelId="{D409F500-3825-4EA1-A54D-0625F3774D1F}">
      <dgm:prSet/>
      <dgm:spPr/>
      <dgm:t>
        <a:bodyPr/>
        <a:lstStyle/>
        <a:p>
          <a:r>
            <a:rPr lang="en-US" dirty="0"/>
            <a:t>Anti-social </a:t>
          </a:r>
          <a:r>
            <a:rPr lang="en-US" dirty="0" err="1"/>
            <a:t>Behaviour</a:t>
          </a:r>
          <a:r>
            <a:rPr lang="en-US" dirty="0"/>
            <a:t>, Crime and Police Act 2014</a:t>
          </a:r>
        </a:p>
      </dgm:t>
    </dgm:pt>
    <dgm:pt modelId="{AB51A7D0-21AB-492B-9886-9CBF5550B8F0}" type="parTrans" cxnId="{1403CFF6-EF62-43FB-96CF-DE482471B9AD}">
      <dgm:prSet/>
      <dgm:spPr/>
      <dgm:t>
        <a:bodyPr/>
        <a:lstStyle/>
        <a:p>
          <a:endParaRPr lang="en-US"/>
        </a:p>
      </dgm:t>
    </dgm:pt>
    <dgm:pt modelId="{761342A7-C25E-4AA7-B8CA-507F058B5182}" type="sibTrans" cxnId="{1403CFF6-EF62-43FB-96CF-DE482471B9AD}">
      <dgm:prSet/>
      <dgm:spPr/>
      <dgm:t>
        <a:bodyPr/>
        <a:lstStyle/>
        <a:p>
          <a:endParaRPr lang="en-US"/>
        </a:p>
      </dgm:t>
    </dgm:pt>
    <dgm:pt modelId="{29C7AB45-3C4D-4AD0-AA59-55ECA9321597}" type="pres">
      <dgm:prSet presAssocID="{69AD02C0-78E6-4BAB-A9F5-BEEC343DF570}" presName="root" presStyleCnt="0">
        <dgm:presLayoutVars>
          <dgm:chMax/>
          <dgm:chPref/>
          <dgm:animLvl val="lvl"/>
        </dgm:presLayoutVars>
      </dgm:prSet>
      <dgm:spPr/>
    </dgm:pt>
    <dgm:pt modelId="{26F77C7B-A467-4D6D-B7B3-AF74B131EF43}" type="pres">
      <dgm:prSet presAssocID="{69AD02C0-78E6-4BAB-A9F5-BEEC343DF570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0C298D72-832B-4B66-8405-90F53C76F4D4}" type="pres">
      <dgm:prSet presAssocID="{69AD02C0-78E6-4BAB-A9F5-BEEC343DF570}" presName="nodes" presStyleCnt="0">
        <dgm:presLayoutVars>
          <dgm:chMax/>
          <dgm:chPref/>
          <dgm:animLvl val="lvl"/>
        </dgm:presLayoutVars>
      </dgm:prSet>
      <dgm:spPr/>
    </dgm:pt>
    <dgm:pt modelId="{1924A5B4-EFE4-4BB6-A31F-368B381B8C8A}" type="pres">
      <dgm:prSet presAssocID="{6E65C606-A786-490E-ADED-8942C6AB7120}" presName="composite" presStyleCnt="0"/>
      <dgm:spPr/>
    </dgm:pt>
    <dgm:pt modelId="{211ED4F6-42F8-43B0-AC3A-19DD06578F6E}" type="pres">
      <dgm:prSet presAssocID="{6E65C606-A786-490E-ADED-8942C6AB7120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9B57EF-7C17-4968-A3B2-DD9C59EC50DA}" type="pres">
      <dgm:prSet presAssocID="{6E65C606-A786-490E-ADED-8942C6AB7120}" presName="DropPinPlaceHolder" presStyleCnt="0"/>
      <dgm:spPr/>
    </dgm:pt>
    <dgm:pt modelId="{7BCBB0A7-8F97-4659-AA6E-25CDDB45B740}" type="pres">
      <dgm:prSet presAssocID="{6E65C606-A786-490E-ADED-8942C6AB7120}" presName="DropPin" presStyleLbl="alignNode1" presStyleIdx="0" presStyleCnt="4"/>
      <dgm:spPr/>
    </dgm:pt>
    <dgm:pt modelId="{5F65B041-AB50-4E6C-AC07-128CFC3BD37C}" type="pres">
      <dgm:prSet presAssocID="{6E65C606-A786-490E-ADED-8942C6AB7120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5DEF364-C04D-4AFC-9F90-ACC5FAFCF7CB}" type="pres">
      <dgm:prSet presAssocID="{6E65C606-A786-490E-ADED-8942C6AB7120}" presName="L2TextContainer" presStyleLbl="revTx" presStyleIdx="0" presStyleCnt="8">
        <dgm:presLayoutVars>
          <dgm:bulletEnabled val="1"/>
        </dgm:presLayoutVars>
      </dgm:prSet>
      <dgm:spPr/>
    </dgm:pt>
    <dgm:pt modelId="{788DC4CA-1F4C-4BAC-86F9-4D6B0F70124E}" type="pres">
      <dgm:prSet presAssocID="{6E65C606-A786-490E-ADED-8942C6AB7120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C2A6F100-BF96-490B-A630-FAB50DEAAD47}" type="pres">
      <dgm:prSet presAssocID="{6E65C606-A786-490E-ADED-8942C6AB7120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7170358-FF52-4801-85DE-357F10FC465B}" type="pres">
      <dgm:prSet presAssocID="{6E65C606-A786-490E-ADED-8942C6AB7120}" presName="EmptyPlaceHolder" presStyleCnt="0"/>
      <dgm:spPr/>
    </dgm:pt>
    <dgm:pt modelId="{C5CCF828-D936-4E39-BA59-B53078133970}" type="pres">
      <dgm:prSet presAssocID="{A89E60AF-D6B0-47F2-81D5-07BBAFCD7A20}" presName="spaceBetweenRectangles" presStyleCnt="0"/>
      <dgm:spPr/>
    </dgm:pt>
    <dgm:pt modelId="{A8F8FF87-2CC9-421C-8AC1-EFDA866125B7}" type="pres">
      <dgm:prSet presAssocID="{AFFEEC1F-4FE3-4360-B225-EE54E18E47DA}" presName="composite" presStyleCnt="0"/>
      <dgm:spPr/>
    </dgm:pt>
    <dgm:pt modelId="{924D2A20-D552-46C5-BFA2-2B259A636053}" type="pres">
      <dgm:prSet presAssocID="{AFFEEC1F-4FE3-4360-B225-EE54E18E47DA}" presName="ConnectorPoint" presStyleLbl="lnNode1" presStyleIdx="1" presStyleCnt="4"/>
      <dgm:spPr>
        <a:solidFill>
          <a:schemeClr val="accent2">
            <a:hueOff val="2147871"/>
            <a:satOff val="-6164"/>
            <a:lumOff val="-98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9727611-A16F-4A52-AF2C-924F0867A14C}" type="pres">
      <dgm:prSet presAssocID="{AFFEEC1F-4FE3-4360-B225-EE54E18E47DA}" presName="DropPinPlaceHolder" presStyleCnt="0"/>
      <dgm:spPr/>
    </dgm:pt>
    <dgm:pt modelId="{3B789F7C-45AE-4A2A-8947-ED490E5DA1DB}" type="pres">
      <dgm:prSet presAssocID="{AFFEEC1F-4FE3-4360-B225-EE54E18E47DA}" presName="DropPin" presStyleLbl="alignNode1" presStyleIdx="1" presStyleCnt="4"/>
      <dgm:spPr/>
    </dgm:pt>
    <dgm:pt modelId="{A4301EF0-4236-4804-AA3A-64BC5DC67A03}" type="pres">
      <dgm:prSet presAssocID="{AFFEEC1F-4FE3-4360-B225-EE54E18E47DA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BE4E57E-84C4-4BEA-87A8-22B03D113616}" type="pres">
      <dgm:prSet presAssocID="{AFFEEC1F-4FE3-4360-B225-EE54E18E47DA}" presName="L2TextContainer" presStyleLbl="revTx" presStyleIdx="2" presStyleCnt="8">
        <dgm:presLayoutVars>
          <dgm:bulletEnabled val="1"/>
        </dgm:presLayoutVars>
      </dgm:prSet>
      <dgm:spPr/>
    </dgm:pt>
    <dgm:pt modelId="{61D461AB-E18C-41E2-842A-F65E251AA8D6}" type="pres">
      <dgm:prSet presAssocID="{AFFEEC1F-4FE3-4360-B225-EE54E18E47DA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184E142E-92A8-4FF4-B5C0-85A98EEA82FF}" type="pres">
      <dgm:prSet presAssocID="{AFFEEC1F-4FE3-4360-B225-EE54E18E47DA}" presName="ConnectLine" presStyleLbl="sibTrans1D1" presStyleIdx="1" presStyleCnt="4"/>
      <dgm:spPr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dash"/>
          <a:miter lim="800000"/>
        </a:ln>
        <a:effectLst/>
      </dgm:spPr>
    </dgm:pt>
    <dgm:pt modelId="{F94815A5-5D98-40CA-B4A5-1408B7CFBBB3}" type="pres">
      <dgm:prSet presAssocID="{AFFEEC1F-4FE3-4360-B225-EE54E18E47DA}" presName="EmptyPlaceHolder" presStyleCnt="0"/>
      <dgm:spPr/>
    </dgm:pt>
    <dgm:pt modelId="{0ECE7810-C091-4275-8C1A-5DE01A8EAAC3}" type="pres">
      <dgm:prSet presAssocID="{E22733A8-2E1D-4E82-9D26-540B8829E1D2}" presName="spaceBetweenRectangles" presStyleCnt="0"/>
      <dgm:spPr/>
    </dgm:pt>
    <dgm:pt modelId="{FADAC9B2-8294-468E-BDB2-6AF94B28D595}" type="pres">
      <dgm:prSet presAssocID="{A4E506C4-27A3-4427-B6B7-7C13846030D8}" presName="composite" presStyleCnt="0"/>
      <dgm:spPr/>
    </dgm:pt>
    <dgm:pt modelId="{016FAAC3-6737-4B59-A0BF-9E1F171BD614}" type="pres">
      <dgm:prSet presAssocID="{A4E506C4-27A3-4427-B6B7-7C13846030D8}" presName="ConnectorPoint" presStyleLbl="lnNode1" presStyleIdx="2" presStyleCnt="4"/>
      <dgm:spPr>
        <a:solidFill>
          <a:schemeClr val="accent2">
            <a:hueOff val="4295743"/>
            <a:satOff val="-12329"/>
            <a:lumOff val="-197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01983F5-40A9-442F-91A2-D2B4AEBDD70A}" type="pres">
      <dgm:prSet presAssocID="{A4E506C4-27A3-4427-B6B7-7C13846030D8}" presName="DropPinPlaceHolder" presStyleCnt="0"/>
      <dgm:spPr/>
    </dgm:pt>
    <dgm:pt modelId="{4D4EE394-3329-43E9-A24C-D08379196B7C}" type="pres">
      <dgm:prSet presAssocID="{A4E506C4-27A3-4427-B6B7-7C13846030D8}" presName="DropPin" presStyleLbl="alignNode1" presStyleIdx="2" presStyleCnt="4"/>
      <dgm:spPr/>
    </dgm:pt>
    <dgm:pt modelId="{B75A46E9-47FA-4021-87E4-2FC2CF0F6D59}" type="pres">
      <dgm:prSet presAssocID="{A4E506C4-27A3-4427-B6B7-7C13846030D8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5C831142-DD4C-4D52-A4EB-084A332FFF10}" type="pres">
      <dgm:prSet presAssocID="{A4E506C4-27A3-4427-B6B7-7C13846030D8}" presName="L2TextContainer" presStyleLbl="revTx" presStyleIdx="4" presStyleCnt="8">
        <dgm:presLayoutVars>
          <dgm:bulletEnabled val="1"/>
        </dgm:presLayoutVars>
      </dgm:prSet>
      <dgm:spPr/>
    </dgm:pt>
    <dgm:pt modelId="{62C28D57-7039-42A5-A8F2-E05BBA0D2F63}" type="pres">
      <dgm:prSet presAssocID="{A4E506C4-27A3-4427-B6B7-7C13846030D8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545467C4-7E29-4892-9AF0-424141B5952E}" type="pres">
      <dgm:prSet presAssocID="{A4E506C4-27A3-4427-B6B7-7C13846030D8}" presName="ConnectLine" presStyleLbl="sibTrans1D1" presStyleIdx="2" presStyleCnt="4"/>
      <dgm:spPr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dash"/>
          <a:miter lim="800000"/>
        </a:ln>
        <a:effectLst/>
      </dgm:spPr>
    </dgm:pt>
    <dgm:pt modelId="{46D71CD5-2618-4219-8F1E-2438DD9CB565}" type="pres">
      <dgm:prSet presAssocID="{A4E506C4-27A3-4427-B6B7-7C13846030D8}" presName="EmptyPlaceHolder" presStyleCnt="0"/>
      <dgm:spPr/>
    </dgm:pt>
    <dgm:pt modelId="{F9B87296-D1C0-4C1B-95F6-4569C876BD19}" type="pres">
      <dgm:prSet presAssocID="{C6DB70E8-BF51-481A-9843-9A04F2CCB3E4}" presName="spaceBetweenRectangles" presStyleCnt="0"/>
      <dgm:spPr/>
    </dgm:pt>
    <dgm:pt modelId="{74D6C695-AFBE-41C9-8E4F-916C8CAA6A24}" type="pres">
      <dgm:prSet presAssocID="{AA6C35F6-62E1-4022-9D31-D07CD56255BB}" presName="composite" presStyleCnt="0"/>
      <dgm:spPr/>
    </dgm:pt>
    <dgm:pt modelId="{7019B0A2-90F2-445A-938F-A70CEF1CA452}" type="pres">
      <dgm:prSet presAssocID="{AA6C35F6-62E1-4022-9D31-D07CD56255BB}" presName="ConnectorPoint" presStyleLbl="lnNode1" presStyleIdx="3" presStyleCnt="4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BCC6B9F-5D23-410F-B9FA-5F5A73EF88AB}" type="pres">
      <dgm:prSet presAssocID="{AA6C35F6-62E1-4022-9D31-D07CD56255BB}" presName="DropPinPlaceHolder" presStyleCnt="0"/>
      <dgm:spPr/>
    </dgm:pt>
    <dgm:pt modelId="{9F698CB5-B5E2-494B-A65E-8D635382B21D}" type="pres">
      <dgm:prSet presAssocID="{AA6C35F6-62E1-4022-9D31-D07CD56255BB}" presName="DropPin" presStyleLbl="alignNode1" presStyleIdx="3" presStyleCnt="4"/>
      <dgm:spPr/>
    </dgm:pt>
    <dgm:pt modelId="{306BCAEA-F151-4C3E-9ACF-AB74D9C4EBA3}" type="pres">
      <dgm:prSet presAssocID="{AA6C35F6-62E1-4022-9D31-D07CD56255BB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DB7001E-CF5E-45CC-BE7F-E9D393A6D6FA}" type="pres">
      <dgm:prSet presAssocID="{AA6C35F6-62E1-4022-9D31-D07CD56255BB}" presName="L2TextContainer" presStyleLbl="revTx" presStyleIdx="6" presStyleCnt="8">
        <dgm:presLayoutVars>
          <dgm:bulletEnabled val="1"/>
        </dgm:presLayoutVars>
      </dgm:prSet>
      <dgm:spPr/>
    </dgm:pt>
    <dgm:pt modelId="{56156066-1010-47CF-ACD8-64C55BC0E273}" type="pres">
      <dgm:prSet presAssocID="{AA6C35F6-62E1-4022-9D31-D07CD56255BB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B7C846C3-E053-40FA-9512-88C14CAEDC73}" type="pres">
      <dgm:prSet presAssocID="{AA6C35F6-62E1-4022-9D31-D07CD56255BB}" presName="ConnectLine" presStyleLbl="sibTrans1D1" presStyleIdx="3" presStyleCnt="4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0088A407-8BB9-403F-82AC-708718616BB6}" type="pres">
      <dgm:prSet presAssocID="{AA6C35F6-62E1-4022-9D31-D07CD56255BB}" presName="EmptyPlaceHolder" presStyleCnt="0"/>
      <dgm:spPr/>
    </dgm:pt>
  </dgm:ptLst>
  <dgm:cxnLst>
    <dgm:cxn modelId="{B4D09401-9495-4E36-89D7-97C27983EC10}" srcId="{6E65C606-A786-490E-ADED-8942C6AB7120}" destId="{8961C748-38B3-4252-A020-E51FCB2DFF99}" srcOrd="0" destOrd="0" parTransId="{867C8EFE-18A1-49D9-8568-70164F9EC1F5}" sibTransId="{26CBEA47-4A67-494E-A69A-44E24C1D1C8F}"/>
    <dgm:cxn modelId="{A192260B-1920-43B8-B5F1-DEB43BCFE14D}" type="presOf" srcId="{BBA7A729-91F1-43C6-A9F9-8908E1EDFA15}" destId="{5C831142-DD4C-4D52-A4EB-084A332FFF10}" srcOrd="0" destOrd="1" presId="urn:microsoft.com/office/officeart/2017/3/layout/DropPinTimeline"/>
    <dgm:cxn modelId="{FEF3CE0B-B581-43B6-BA47-EC7EF8618B64}" type="presOf" srcId="{AA6C35F6-62E1-4022-9D31-D07CD56255BB}" destId="{56156066-1010-47CF-ACD8-64C55BC0E273}" srcOrd="0" destOrd="0" presId="urn:microsoft.com/office/officeart/2017/3/layout/DropPinTimeline"/>
    <dgm:cxn modelId="{DCD7B417-C92B-4C90-BA0A-CA4DFBD4C4CF}" type="presOf" srcId="{A4E506C4-27A3-4427-B6B7-7C13846030D8}" destId="{62C28D57-7039-42A5-A8F2-E05BBA0D2F63}" srcOrd="0" destOrd="0" presId="urn:microsoft.com/office/officeart/2017/3/layout/DropPinTimeline"/>
    <dgm:cxn modelId="{16BEA21F-6CA6-449C-8AB8-20C27645915D}" type="presOf" srcId="{69AD02C0-78E6-4BAB-A9F5-BEEC343DF570}" destId="{29C7AB45-3C4D-4AD0-AA59-55ECA9321597}" srcOrd="0" destOrd="0" presId="urn:microsoft.com/office/officeart/2017/3/layout/DropPinTimeline"/>
    <dgm:cxn modelId="{FF9D9824-241C-47AD-A940-1ADAD2D80E1D}" srcId="{997AE0C5-CA48-412E-9A36-04140929E57D}" destId="{80FCA449-C7C5-4121-9BD1-F8BFD849C46D}" srcOrd="0" destOrd="0" parTransId="{56579E64-B65D-4D61-91FB-BE5714456AF4}" sibTransId="{20725927-755E-4A2D-BDF4-7BAC05040915}"/>
    <dgm:cxn modelId="{3C193030-8846-4DC4-BEFB-E83D78394C8A}" srcId="{C1356785-77B3-4F1C-851E-FE146981937E}" destId="{72C18914-D238-470D-8C58-52DE69D268D7}" srcOrd="1" destOrd="0" parTransId="{56859637-4357-43B8-B9B5-327BF9E93F11}" sibTransId="{00F2BDD6-3256-4565-AFC0-FB306F7E0A3D}"/>
    <dgm:cxn modelId="{F59E853F-C395-44D9-B157-8BBDE1C5DB3C}" srcId="{69AD02C0-78E6-4BAB-A9F5-BEEC343DF570}" destId="{A4E506C4-27A3-4427-B6B7-7C13846030D8}" srcOrd="2" destOrd="0" parTransId="{9D958490-60AE-4335-A5AF-C6D875EF6ACB}" sibTransId="{C6DB70E8-BF51-481A-9843-9A04F2CCB3E4}"/>
    <dgm:cxn modelId="{3422A95F-8FC9-42B3-A048-2575469A68C6}" srcId="{8961C748-38B3-4252-A020-E51FCB2DFF99}" destId="{525D7197-05AD-42EC-A176-99A0B1983252}" srcOrd="0" destOrd="0" parTransId="{CACABB0E-6DD6-4719-958B-88FC597C54B6}" sibTransId="{8DFF0915-7D79-4A1D-8860-EC5DCE71AC36}"/>
    <dgm:cxn modelId="{76446F60-008F-46C4-980B-5DFA1CD53024}" type="presOf" srcId="{525D7197-05AD-42EC-A176-99A0B1983252}" destId="{45DEF364-C04D-4AFC-9F90-ACC5FAFCF7CB}" srcOrd="0" destOrd="1" presId="urn:microsoft.com/office/officeart/2017/3/layout/DropPinTimeline"/>
    <dgm:cxn modelId="{EBA0CF62-E788-4DBA-B489-A4E1F4CFA763}" srcId="{69AD02C0-78E6-4BAB-A9F5-BEEC343DF570}" destId="{AFFEEC1F-4FE3-4360-B225-EE54E18E47DA}" srcOrd="1" destOrd="0" parTransId="{99457CD5-965C-480A-8B1B-B136F8891969}" sibTransId="{E22733A8-2E1D-4E82-9D26-540B8829E1D2}"/>
    <dgm:cxn modelId="{CE030045-01A7-4CF5-BE10-A785B16ED48E}" srcId="{997AE0C5-CA48-412E-9A36-04140929E57D}" destId="{226B756E-E188-4761-97E8-CD827FFAC47B}" srcOrd="2" destOrd="0" parTransId="{AD248870-4D0F-4B3A-BED3-BBF00F0C50D2}" sibTransId="{51950595-938F-45AF-825F-73E80102D756}"/>
    <dgm:cxn modelId="{6542E06A-D02B-4707-80E1-9F011A7E389E}" type="presOf" srcId="{6E65C606-A786-490E-ADED-8942C6AB7120}" destId="{788DC4CA-1F4C-4BAC-86F9-4D6B0F70124E}" srcOrd="0" destOrd="0" presId="urn:microsoft.com/office/officeart/2017/3/layout/DropPinTimeline"/>
    <dgm:cxn modelId="{7296E64B-82C2-4684-883D-EE0662602243}" type="presOf" srcId="{80FCA449-C7C5-4121-9BD1-F8BFD849C46D}" destId="{8BE4E57E-84C4-4BEA-87A8-22B03D113616}" srcOrd="0" destOrd="1" presId="urn:microsoft.com/office/officeart/2017/3/layout/DropPinTimeline"/>
    <dgm:cxn modelId="{5A94C972-0215-4B2E-B32E-AAF7AFC3A782}" srcId="{997AE0C5-CA48-412E-9A36-04140929E57D}" destId="{DA9460D0-E23E-4A23-99DE-B146F5B253D1}" srcOrd="1" destOrd="0" parTransId="{AB55BD5B-9B74-48C4-B46C-B40790DABD92}" sibTransId="{1387FB72-838B-456F-9F5F-67C13A509402}"/>
    <dgm:cxn modelId="{F2AF8B58-2BD5-4B25-9B0E-BBFCB52933B4}" type="presOf" srcId="{C1356785-77B3-4F1C-851E-FE146981937E}" destId="{5C831142-DD4C-4D52-A4EB-084A332FFF10}" srcOrd="0" destOrd="0" presId="urn:microsoft.com/office/officeart/2017/3/layout/DropPinTimeline"/>
    <dgm:cxn modelId="{92065B7A-9AB6-41DC-B34B-6DB55973E6F2}" type="presOf" srcId="{D409F500-3825-4EA1-A54D-0625F3774D1F}" destId="{8DB7001E-CF5E-45CC-BE7F-E9D393A6D6FA}" srcOrd="0" destOrd="0" presId="urn:microsoft.com/office/officeart/2017/3/layout/DropPinTimeline"/>
    <dgm:cxn modelId="{6E793B7F-B68A-464E-A5C3-F75E1652CA5C}" srcId="{69AD02C0-78E6-4BAB-A9F5-BEEC343DF570}" destId="{6E65C606-A786-490E-ADED-8942C6AB7120}" srcOrd="0" destOrd="0" parTransId="{45BFFC60-6CEF-473E-9D4F-132D467201A8}" sibTransId="{A89E60AF-D6B0-47F2-81D5-07BBAFCD7A20}"/>
    <dgm:cxn modelId="{114BFF8A-A2F4-4520-A6CA-8FC34BAC4998}" srcId="{69AD02C0-78E6-4BAB-A9F5-BEEC343DF570}" destId="{AA6C35F6-62E1-4022-9D31-D07CD56255BB}" srcOrd="3" destOrd="0" parTransId="{3415321A-4A91-4B0C-A24E-A08FBE23C914}" sibTransId="{4A17134E-4699-4967-8187-11258F91FA98}"/>
    <dgm:cxn modelId="{1C44068B-C36E-49E6-A2CA-D40E380A4025}" type="presOf" srcId="{72C18914-D238-470D-8C58-52DE69D268D7}" destId="{5C831142-DD4C-4D52-A4EB-084A332FFF10}" srcOrd="0" destOrd="2" presId="urn:microsoft.com/office/officeart/2017/3/layout/DropPinTimeline"/>
    <dgm:cxn modelId="{9DD28F96-4030-4C90-AB3D-AE56B8FB8B10}" type="presOf" srcId="{4681E2D0-9456-4E7B-9479-A024E1088089}" destId="{5C831142-DD4C-4D52-A4EB-084A332FFF10}" srcOrd="0" destOrd="3" presId="urn:microsoft.com/office/officeart/2017/3/layout/DropPinTimeline"/>
    <dgm:cxn modelId="{11F5BEAE-83A6-4F6F-AAEF-160E10E69CAB}" srcId="{A4E506C4-27A3-4427-B6B7-7C13846030D8}" destId="{C1356785-77B3-4F1C-851E-FE146981937E}" srcOrd="0" destOrd="0" parTransId="{0DEFE3B6-685E-469B-81BD-33947C9635D1}" sibTransId="{B6D48648-A7BB-4F2A-9921-A8C00ED19453}"/>
    <dgm:cxn modelId="{1E4EDABD-C785-4A2C-8FE4-9EBBD480E6D0}" type="presOf" srcId="{8961C748-38B3-4252-A020-E51FCB2DFF99}" destId="{45DEF364-C04D-4AFC-9F90-ACC5FAFCF7CB}" srcOrd="0" destOrd="0" presId="urn:microsoft.com/office/officeart/2017/3/layout/DropPinTimeline"/>
    <dgm:cxn modelId="{558CCBC7-61D1-40C7-B9C5-C5C722D99AE9}" type="presOf" srcId="{DA9460D0-E23E-4A23-99DE-B146F5B253D1}" destId="{8BE4E57E-84C4-4BEA-87A8-22B03D113616}" srcOrd="0" destOrd="2" presId="urn:microsoft.com/office/officeart/2017/3/layout/DropPinTimeline"/>
    <dgm:cxn modelId="{0B1135CF-107D-4882-B27F-710D60975428}" srcId="{AFFEEC1F-4FE3-4360-B225-EE54E18E47DA}" destId="{997AE0C5-CA48-412E-9A36-04140929E57D}" srcOrd="0" destOrd="0" parTransId="{E0E33CC4-E008-4247-AD90-4DE0348BDF9B}" sibTransId="{89132666-0623-40B2-BC92-DCE5CB9B903C}"/>
    <dgm:cxn modelId="{37F1E9EB-1D2D-4FCF-BABD-4002AEA04A4C}" srcId="{C1356785-77B3-4F1C-851E-FE146981937E}" destId="{4681E2D0-9456-4E7B-9479-A024E1088089}" srcOrd="2" destOrd="0" parTransId="{EBE4B8B9-BE6C-49FA-9107-396A3B821262}" sibTransId="{538935A9-7CA9-4FD2-B1F9-3380F7B70702}"/>
    <dgm:cxn modelId="{CB513AF1-C30E-44F9-B1E8-5C65B7250990}" srcId="{C1356785-77B3-4F1C-851E-FE146981937E}" destId="{BBA7A729-91F1-43C6-A9F9-8908E1EDFA15}" srcOrd="0" destOrd="0" parTransId="{2D207F17-402C-48FB-925A-915AFF73A805}" sibTransId="{B03B7FE2-CE28-4768-AB63-D1D415A062FD}"/>
    <dgm:cxn modelId="{D4CA18F3-89F8-4FA4-ACA5-41157A0B0C1E}" type="presOf" srcId="{997AE0C5-CA48-412E-9A36-04140929E57D}" destId="{8BE4E57E-84C4-4BEA-87A8-22B03D113616}" srcOrd="0" destOrd="0" presId="urn:microsoft.com/office/officeart/2017/3/layout/DropPinTimeline"/>
    <dgm:cxn modelId="{F6151CF5-8EEB-4F82-AADE-029A0ECF8778}" type="presOf" srcId="{226B756E-E188-4761-97E8-CD827FFAC47B}" destId="{8BE4E57E-84C4-4BEA-87A8-22B03D113616}" srcOrd="0" destOrd="3" presId="urn:microsoft.com/office/officeart/2017/3/layout/DropPinTimeline"/>
    <dgm:cxn modelId="{1403CFF6-EF62-43FB-96CF-DE482471B9AD}" srcId="{AA6C35F6-62E1-4022-9D31-D07CD56255BB}" destId="{D409F500-3825-4EA1-A54D-0625F3774D1F}" srcOrd="0" destOrd="0" parTransId="{AB51A7D0-21AB-492B-9886-9CBF5550B8F0}" sibTransId="{761342A7-C25E-4AA7-B8CA-507F058B5182}"/>
    <dgm:cxn modelId="{D177CBFE-8A04-49A2-85C1-EFDD430A96CD}" type="presOf" srcId="{AFFEEC1F-4FE3-4360-B225-EE54E18E47DA}" destId="{61D461AB-E18C-41E2-842A-F65E251AA8D6}" srcOrd="0" destOrd="0" presId="urn:microsoft.com/office/officeart/2017/3/layout/DropPinTimeline"/>
    <dgm:cxn modelId="{49FB09CC-5EB0-49E0-8A9F-21DFA59DC404}" type="presParOf" srcId="{29C7AB45-3C4D-4AD0-AA59-55ECA9321597}" destId="{26F77C7B-A467-4D6D-B7B3-AF74B131EF43}" srcOrd="0" destOrd="0" presId="urn:microsoft.com/office/officeart/2017/3/layout/DropPinTimeline"/>
    <dgm:cxn modelId="{4B8E53E5-B636-42C3-B5AE-78990C250C06}" type="presParOf" srcId="{29C7AB45-3C4D-4AD0-AA59-55ECA9321597}" destId="{0C298D72-832B-4B66-8405-90F53C76F4D4}" srcOrd="1" destOrd="0" presId="urn:microsoft.com/office/officeart/2017/3/layout/DropPinTimeline"/>
    <dgm:cxn modelId="{5427ECFD-52D3-48B2-8E9F-AA6EDE30AD59}" type="presParOf" srcId="{0C298D72-832B-4B66-8405-90F53C76F4D4}" destId="{1924A5B4-EFE4-4BB6-A31F-368B381B8C8A}" srcOrd="0" destOrd="0" presId="urn:microsoft.com/office/officeart/2017/3/layout/DropPinTimeline"/>
    <dgm:cxn modelId="{972CE6BD-1FE6-439F-8387-FB3AAB565EAB}" type="presParOf" srcId="{1924A5B4-EFE4-4BB6-A31F-368B381B8C8A}" destId="{211ED4F6-42F8-43B0-AC3A-19DD06578F6E}" srcOrd="0" destOrd="0" presId="urn:microsoft.com/office/officeart/2017/3/layout/DropPinTimeline"/>
    <dgm:cxn modelId="{28DDF33F-0D3E-4D05-847B-2BD44BC5FAD9}" type="presParOf" srcId="{1924A5B4-EFE4-4BB6-A31F-368B381B8C8A}" destId="{429B57EF-7C17-4968-A3B2-DD9C59EC50DA}" srcOrd="1" destOrd="0" presId="urn:microsoft.com/office/officeart/2017/3/layout/DropPinTimeline"/>
    <dgm:cxn modelId="{F74C43CA-671D-45E8-A786-8151FD7E626A}" type="presParOf" srcId="{429B57EF-7C17-4968-A3B2-DD9C59EC50DA}" destId="{7BCBB0A7-8F97-4659-AA6E-25CDDB45B740}" srcOrd="0" destOrd="0" presId="urn:microsoft.com/office/officeart/2017/3/layout/DropPinTimeline"/>
    <dgm:cxn modelId="{3EC17B56-12D1-4368-A9A2-25B29A5A7056}" type="presParOf" srcId="{429B57EF-7C17-4968-A3B2-DD9C59EC50DA}" destId="{5F65B041-AB50-4E6C-AC07-128CFC3BD37C}" srcOrd="1" destOrd="0" presId="urn:microsoft.com/office/officeart/2017/3/layout/DropPinTimeline"/>
    <dgm:cxn modelId="{D37210F0-B8BB-4CC7-B31F-F2D84B4B659D}" type="presParOf" srcId="{1924A5B4-EFE4-4BB6-A31F-368B381B8C8A}" destId="{45DEF364-C04D-4AFC-9F90-ACC5FAFCF7CB}" srcOrd="2" destOrd="0" presId="urn:microsoft.com/office/officeart/2017/3/layout/DropPinTimeline"/>
    <dgm:cxn modelId="{54CF68AE-BC64-465F-BB85-6DBCF0B58929}" type="presParOf" srcId="{1924A5B4-EFE4-4BB6-A31F-368B381B8C8A}" destId="{788DC4CA-1F4C-4BAC-86F9-4D6B0F70124E}" srcOrd="3" destOrd="0" presId="urn:microsoft.com/office/officeart/2017/3/layout/DropPinTimeline"/>
    <dgm:cxn modelId="{1149A623-56AA-4104-A1B2-DA718053733B}" type="presParOf" srcId="{1924A5B4-EFE4-4BB6-A31F-368B381B8C8A}" destId="{C2A6F100-BF96-490B-A630-FAB50DEAAD47}" srcOrd="4" destOrd="0" presId="urn:microsoft.com/office/officeart/2017/3/layout/DropPinTimeline"/>
    <dgm:cxn modelId="{0B1D50C1-D380-47EB-8E71-81E2BB455194}" type="presParOf" srcId="{1924A5B4-EFE4-4BB6-A31F-368B381B8C8A}" destId="{27170358-FF52-4801-85DE-357F10FC465B}" srcOrd="5" destOrd="0" presId="urn:microsoft.com/office/officeart/2017/3/layout/DropPinTimeline"/>
    <dgm:cxn modelId="{BBC069A6-1553-403F-892A-91BA8F9E565C}" type="presParOf" srcId="{0C298D72-832B-4B66-8405-90F53C76F4D4}" destId="{C5CCF828-D936-4E39-BA59-B53078133970}" srcOrd="1" destOrd="0" presId="urn:microsoft.com/office/officeart/2017/3/layout/DropPinTimeline"/>
    <dgm:cxn modelId="{73AA6BDA-18E6-45CB-932E-609F938A32FE}" type="presParOf" srcId="{0C298D72-832B-4B66-8405-90F53C76F4D4}" destId="{A8F8FF87-2CC9-421C-8AC1-EFDA866125B7}" srcOrd="2" destOrd="0" presId="urn:microsoft.com/office/officeart/2017/3/layout/DropPinTimeline"/>
    <dgm:cxn modelId="{7E438637-3ADF-4D3F-837E-737EDF293FB6}" type="presParOf" srcId="{A8F8FF87-2CC9-421C-8AC1-EFDA866125B7}" destId="{924D2A20-D552-46C5-BFA2-2B259A636053}" srcOrd="0" destOrd="0" presId="urn:microsoft.com/office/officeart/2017/3/layout/DropPinTimeline"/>
    <dgm:cxn modelId="{E287176F-D16D-4B6E-B7ED-91C7D2E2DBCE}" type="presParOf" srcId="{A8F8FF87-2CC9-421C-8AC1-EFDA866125B7}" destId="{19727611-A16F-4A52-AF2C-924F0867A14C}" srcOrd="1" destOrd="0" presId="urn:microsoft.com/office/officeart/2017/3/layout/DropPinTimeline"/>
    <dgm:cxn modelId="{65E7AEBB-0691-45C2-9549-93652E339499}" type="presParOf" srcId="{19727611-A16F-4A52-AF2C-924F0867A14C}" destId="{3B789F7C-45AE-4A2A-8947-ED490E5DA1DB}" srcOrd="0" destOrd="0" presId="urn:microsoft.com/office/officeart/2017/3/layout/DropPinTimeline"/>
    <dgm:cxn modelId="{F5D4B4ED-D98F-47E6-9CBE-DEAE0A51F6CD}" type="presParOf" srcId="{19727611-A16F-4A52-AF2C-924F0867A14C}" destId="{A4301EF0-4236-4804-AA3A-64BC5DC67A03}" srcOrd="1" destOrd="0" presId="urn:microsoft.com/office/officeart/2017/3/layout/DropPinTimeline"/>
    <dgm:cxn modelId="{803A8B74-EDCD-4AF8-807D-0E8251A1BDA0}" type="presParOf" srcId="{A8F8FF87-2CC9-421C-8AC1-EFDA866125B7}" destId="{8BE4E57E-84C4-4BEA-87A8-22B03D113616}" srcOrd="2" destOrd="0" presId="urn:microsoft.com/office/officeart/2017/3/layout/DropPinTimeline"/>
    <dgm:cxn modelId="{AF5FCF4E-51F8-4B8A-A0A9-1001DEA30788}" type="presParOf" srcId="{A8F8FF87-2CC9-421C-8AC1-EFDA866125B7}" destId="{61D461AB-E18C-41E2-842A-F65E251AA8D6}" srcOrd="3" destOrd="0" presId="urn:microsoft.com/office/officeart/2017/3/layout/DropPinTimeline"/>
    <dgm:cxn modelId="{A8C7CAD5-75FE-43C3-8D4F-A4D830021CF6}" type="presParOf" srcId="{A8F8FF87-2CC9-421C-8AC1-EFDA866125B7}" destId="{184E142E-92A8-4FF4-B5C0-85A98EEA82FF}" srcOrd="4" destOrd="0" presId="urn:microsoft.com/office/officeart/2017/3/layout/DropPinTimeline"/>
    <dgm:cxn modelId="{52943897-FE0E-47F6-9F61-088A8AFD44C8}" type="presParOf" srcId="{A8F8FF87-2CC9-421C-8AC1-EFDA866125B7}" destId="{F94815A5-5D98-40CA-B4A5-1408B7CFBBB3}" srcOrd="5" destOrd="0" presId="urn:microsoft.com/office/officeart/2017/3/layout/DropPinTimeline"/>
    <dgm:cxn modelId="{2EFD7494-B213-4DE3-BC73-A0976494425E}" type="presParOf" srcId="{0C298D72-832B-4B66-8405-90F53C76F4D4}" destId="{0ECE7810-C091-4275-8C1A-5DE01A8EAAC3}" srcOrd="3" destOrd="0" presId="urn:microsoft.com/office/officeart/2017/3/layout/DropPinTimeline"/>
    <dgm:cxn modelId="{5CEF6052-7346-43AE-B2DC-83F3FFCB3340}" type="presParOf" srcId="{0C298D72-832B-4B66-8405-90F53C76F4D4}" destId="{FADAC9B2-8294-468E-BDB2-6AF94B28D595}" srcOrd="4" destOrd="0" presId="urn:microsoft.com/office/officeart/2017/3/layout/DropPinTimeline"/>
    <dgm:cxn modelId="{E2045CCB-2699-4B8A-97AF-43102955A11D}" type="presParOf" srcId="{FADAC9B2-8294-468E-BDB2-6AF94B28D595}" destId="{016FAAC3-6737-4B59-A0BF-9E1F171BD614}" srcOrd="0" destOrd="0" presId="urn:microsoft.com/office/officeart/2017/3/layout/DropPinTimeline"/>
    <dgm:cxn modelId="{6270B301-4D1D-4242-ADCB-8C054AD98E28}" type="presParOf" srcId="{FADAC9B2-8294-468E-BDB2-6AF94B28D595}" destId="{F01983F5-40A9-442F-91A2-D2B4AEBDD70A}" srcOrd="1" destOrd="0" presId="urn:microsoft.com/office/officeart/2017/3/layout/DropPinTimeline"/>
    <dgm:cxn modelId="{0E020888-0B89-45E9-BC93-E977C9677D6B}" type="presParOf" srcId="{F01983F5-40A9-442F-91A2-D2B4AEBDD70A}" destId="{4D4EE394-3329-43E9-A24C-D08379196B7C}" srcOrd="0" destOrd="0" presId="urn:microsoft.com/office/officeart/2017/3/layout/DropPinTimeline"/>
    <dgm:cxn modelId="{83EFFCFF-DDD0-4F0E-96C0-44D400438DBC}" type="presParOf" srcId="{F01983F5-40A9-442F-91A2-D2B4AEBDD70A}" destId="{B75A46E9-47FA-4021-87E4-2FC2CF0F6D59}" srcOrd="1" destOrd="0" presId="urn:microsoft.com/office/officeart/2017/3/layout/DropPinTimeline"/>
    <dgm:cxn modelId="{4D744FBC-FA42-4C3F-9844-57154DE8A749}" type="presParOf" srcId="{FADAC9B2-8294-468E-BDB2-6AF94B28D595}" destId="{5C831142-DD4C-4D52-A4EB-084A332FFF10}" srcOrd="2" destOrd="0" presId="urn:microsoft.com/office/officeart/2017/3/layout/DropPinTimeline"/>
    <dgm:cxn modelId="{50F00942-7CBC-46C2-86F3-7E1E26DFAC03}" type="presParOf" srcId="{FADAC9B2-8294-468E-BDB2-6AF94B28D595}" destId="{62C28D57-7039-42A5-A8F2-E05BBA0D2F63}" srcOrd="3" destOrd="0" presId="urn:microsoft.com/office/officeart/2017/3/layout/DropPinTimeline"/>
    <dgm:cxn modelId="{466C7834-F6F3-4999-A2A7-25ABEC837A91}" type="presParOf" srcId="{FADAC9B2-8294-468E-BDB2-6AF94B28D595}" destId="{545467C4-7E29-4892-9AF0-424141B5952E}" srcOrd="4" destOrd="0" presId="urn:microsoft.com/office/officeart/2017/3/layout/DropPinTimeline"/>
    <dgm:cxn modelId="{F155DFAB-0985-4EB8-8820-CAA90C63969C}" type="presParOf" srcId="{FADAC9B2-8294-468E-BDB2-6AF94B28D595}" destId="{46D71CD5-2618-4219-8F1E-2438DD9CB565}" srcOrd="5" destOrd="0" presId="urn:microsoft.com/office/officeart/2017/3/layout/DropPinTimeline"/>
    <dgm:cxn modelId="{566498EC-92ED-4169-BF2F-C098C915AE8C}" type="presParOf" srcId="{0C298D72-832B-4B66-8405-90F53C76F4D4}" destId="{F9B87296-D1C0-4C1B-95F6-4569C876BD19}" srcOrd="5" destOrd="0" presId="urn:microsoft.com/office/officeart/2017/3/layout/DropPinTimeline"/>
    <dgm:cxn modelId="{5CF7FC36-5014-451B-83B8-6473531A110A}" type="presParOf" srcId="{0C298D72-832B-4B66-8405-90F53C76F4D4}" destId="{74D6C695-AFBE-41C9-8E4F-916C8CAA6A24}" srcOrd="6" destOrd="0" presId="urn:microsoft.com/office/officeart/2017/3/layout/DropPinTimeline"/>
    <dgm:cxn modelId="{64DE358A-6C2F-4B69-8163-499AD7C11E39}" type="presParOf" srcId="{74D6C695-AFBE-41C9-8E4F-916C8CAA6A24}" destId="{7019B0A2-90F2-445A-938F-A70CEF1CA452}" srcOrd="0" destOrd="0" presId="urn:microsoft.com/office/officeart/2017/3/layout/DropPinTimeline"/>
    <dgm:cxn modelId="{CDEC8A7B-5204-4A5B-9B1B-EA86C1123767}" type="presParOf" srcId="{74D6C695-AFBE-41C9-8E4F-916C8CAA6A24}" destId="{CBCC6B9F-5D23-410F-B9FA-5F5A73EF88AB}" srcOrd="1" destOrd="0" presId="urn:microsoft.com/office/officeart/2017/3/layout/DropPinTimeline"/>
    <dgm:cxn modelId="{C31934AF-0454-4EE4-A54E-86F46A731EE4}" type="presParOf" srcId="{CBCC6B9F-5D23-410F-B9FA-5F5A73EF88AB}" destId="{9F698CB5-B5E2-494B-A65E-8D635382B21D}" srcOrd="0" destOrd="0" presId="urn:microsoft.com/office/officeart/2017/3/layout/DropPinTimeline"/>
    <dgm:cxn modelId="{1DA42E41-9EEF-47C7-84E8-2AED4F0FC537}" type="presParOf" srcId="{CBCC6B9F-5D23-410F-B9FA-5F5A73EF88AB}" destId="{306BCAEA-F151-4C3E-9ACF-AB74D9C4EBA3}" srcOrd="1" destOrd="0" presId="urn:microsoft.com/office/officeart/2017/3/layout/DropPinTimeline"/>
    <dgm:cxn modelId="{C4D67DC7-39AA-4FCB-9F3D-6E8D5AD2EBFD}" type="presParOf" srcId="{74D6C695-AFBE-41C9-8E4F-916C8CAA6A24}" destId="{8DB7001E-CF5E-45CC-BE7F-E9D393A6D6FA}" srcOrd="2" destOrd="0" presId="urn:microsoft.com/office/officeart/2017/3/layout/DropPinTimeline"/>
    <dgm:cxn modelId="{95CCAA3E-B348-4C1A-8515-8E692EBE7BF4}" type="presParOf" srcId="{74D6C695-AFBE-41C9-8E4F-916C8CAA6A24}" destId="{56156066-1010-47CF-ACD8-64C55BC0E273}" srcOrd="3" destOrd="0" presId="urn:microsoft.com/office/officeart/2017/3/layout/DropPinTimeline"/>
    <dgm:cxn modelId="{E955DFE0-DCCA-4947-BE9D-C82E76C58AB2}" type="presParOf" srcId="{74D6C695-AFBE-41C9-8E4F-916C8CAA6A24}" destId="{B7C846C3-E053-40FA-9512-88C14CAEDC73}" srcOrd="4" destOrd="0" presId="urn:microsoft.com/office/officeart/2017/3/layout/DropPinTimeline"/>
    <dgm:cxn modelId="{F22820CD-4C39-42E4-B99B-3A318E375789}" type="presParOf" srcId="{74D6C695-AFBE-41C9-8E4F-916C8CAA6A24}" destId="{0088A407-8BB9-403F-82AC-708718616BB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A42E1-F9CF-45DB-AF9B-AAAD73EBDEE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4C8B0B8-70DA-414C-947A-6B7593CE429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Early intervention</a:t>
          </a:r>
          <a:endParaRPr lang="en-US" dirty="0"/>
        </a:p>
      </dgm:t>
    </dgm:pt>
    <dgm:pt modelId="{0AA2D95A-5D7B-46A2-BF6C-4408E7781286}" type="parTrans" cxnId="{1EC4669A-7BDD-4F13-A30A-9748D86D6AEA}">
      <dgm:prSet/>
      <dgm:spPr/>
      <dgm:t>
        <a:bodyPr/>
        <a:lstStyle/>
        <a:p>
          <a:endParaRPr lang="en-US"/>
        </a:p>
      </dgm:t>
    </dgm:pt>
    <dgm:pt modelId="{801E1360-570F-4286-A673-645FC4EA5957}" type="sibTrans" cxnId="{1EC4669A-7BDD-4F13-A30A-9748D86D6AEA}">
      <dgm:prSet/>
      <dgm:spPr/>
      <dgm:t>
        <a:bodyPr/>
        <a:lstStyle/>
        <a:p>
          <a:endParaRPr lang="en-US"/>
        </a:p>
      </dgm:t>
    </dgm:pt>
    <dgm:pt modelId="{EC88A7BA-23E9-4E7C-92A7-3E514E2569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Non-Legal tools</a:t>
          </a:r>
          <a:endParaRPr lang="en-US" dirty="0"/>
        </a:p>
      </dgm:t>
    </dgm:pt>
    <dgm:pt modelId="{D8643558-6043-457D-9758-DC6920699DCF}" type="parTrans" cxnId="{134347F9-AB03-45A5-897C-42176E2FDBB9}">
      <dgm:prSet/>
      <dgm:spPr/>
      <dgm:t>
        <a:bodyPr/>
        <a:lstStyle/>
        <a:p>
          <a:endParaRPr lang="en-US"/>
        </a:p>
      </dgm:t>
    </dgm:pt>
    <dgm:pt modelId="{219FD0A7-E45D-4A1A-959B-E7478AAD66D4}" type="sibTrans" cxnId="{134347F9-AB03-45A5-897C-42176E2FDBB9}">
      <dgm:prSet/>
      <dgm:spPr/>
      <dgm:t>
        <a:bodyPr/>
        <a:lstStyle/>
        <a:p>
          <a:endParaRPr lang="en-US"/>
        </a:p>
      </dgm:t>
    </dgm:pt>
    <dgm:pt modelId="{7A7B44FD-1A2F-4411-8B05-6F3DA67018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Legal Tools</a:t>
          </a:r>
          <a:endParaRPr lang="en-US"/>
        </a:p>
      </dgm:t>
    </dgm:pt>
    <dgm:pt modelId="{5C252BF3-AE15-492A-9B9D-9FB9042BA166}" type="parTrans" cxnId="{7AAE947D-46DF-4A95-9221-AB7FD0192A72}">
      <dgm:prSet/>
      <dgm:spPr/>
      <dgm:t>
        <a:bodyPr/>
        <a:lstStyle/>
        <a:p>
          <a:endParaRPr lang="en-US"/>
        </a:p>
      </dgm:t>
    </dgm:pt>
    <dgm:pt modelId="{ED01E346-25A7-4A18-A373-A90A198224BE}" type="sibTrans" cxnId="{7AAE947D-46DF-4A95-9221-AB7FD0192A72}">
      <dgm:prSet/>
      <dgm:spPr/>
      <dgm:t>
        <a:bodyPr/>
        <a:lstStyle/>
        <a:p>
          <a:endParaRPr lang="en-US"/>
        </a:p>
      </dgm:t>
    </dgm:pt>
    <dgm:pt modelId="{2B8182BE-C1CC-4DC4-83E9-8453E3502A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Mediation</a:t>
          </a:r>
        </a:p>
        <a:p>
          <a:pPr>
            <a:lnSpc>
              <a:spcPct val="100000"/>
            </a:lnSpc>
          </a:pPr>
          <a:r>
            <a:rPr lang="en-GB" dirty="0"/>
            <a:t>Problem Solving Plan</a:t>
          </a:r>
        </a:p>
        <a:p>
          <a:pPr>
            <a:lnSpc>
              <a:spcPct val="100000"/>
            </a:lnSpc>
          </a:pPr>
          <a:r>
            <a:rPr lang="en-GB" dirty="0"/>
            <a:t>Words of Advice</a:t>
          </a:r>
          <a:endParaRPr lang="en-US" dirty="0"/>
        </a:p>
      </dgm:t>
    </dgm:pt>
    <dgm:pt modelId="{31CEA960-B47C-4E93-945A-91316463C4B4}" type="parTrans" cxnId="{DEE8EC24-C0EC-48DA-8AC4-7BBF1593321B}">
      <dgm:prSet/>
      <dgm:spPr/>
      <dgm:t>
        <a:bodyPr/>
        <a:lstStyle/>
        <a:p>
          <a:endParaRPr lang="en-GB"/>
        </a:p>
      </dgm:t>
    </dgm:pt>
    <dgm:pt modelId="{DEA78803-B365-4B8A-A207-E472522A5C0D}" type="sibTrans" cxnId="{DEE8EC24-C0EC-48DA-8AC4-7BBF1593321B}">
      <dgm:prSet/>
      <dgm:spPr/>
      <dgm:t>
        <a:bodyPr/>
        <a:lstStyle/>
        <a:p>
          <a:endParaRPr lang="en-GB"/>
        </a:p>
      </dgm:t>
    </dgm:pt>
    <dgm:pt modelId="{AE0F5E6E-8401-4C92-9576-FAF9FB3C4A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Staged Warning Letters</a:t>
          </a:r>
          <a:endParaRPr lang="en-US"/>
        </a:p>
      </dgm:t>
    </dgm:pt>
    <dgm:pt modelId="{F3CEFB76-9F9A-4BC8-9FD6-BCF05982600A}" type="parTrans" cxnId="{816A5678-F044-4582-AF9B-F1A17A67A6C3}">
      <dgm:prSet/>
      <dgm:spPr/>
      <dgm:t>
        <a:bodyPr/>
        <a:lstStyle/>
        <a:p>
          <a:endParaRPr lang="en-GB"/>
        </a:p>
      </dgm:t>
    </dgm:pt>
    <dgm:pt modelId="{CFB681F0-653E-413C-811C-3FE551074BD2}" type="sibTrans" cxnId="{816A5678-F044-4582-AF9B-F1A17A67A6C3}">
      <dgm:prSet/>
      <dgm:spPr/>
      <dgm:t>
        <a:bodyPr/>
        <a:lstStyle/>
        <a:p>
          <a:endParaRPr lang="en-GB"/>
        </a:p>
      </dgm:t>
    </dgm:pt>
    <dgm:pt modelId="{8679E323-0554-4ACC-A3D5-B39D31D84A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Acceptable Behaviour Contract</a:t>
          </a:r>
        </a:p>
      </dgm:t>
    </dgm:pt>
    <dgm:pt modelId="{B1C1B799-18B7-40E4-A301-AE13D4D3EAE4}" type="parTrans" cxnId="{188E78BF-14F9-4375-AAE9-61CD5C374AED}">
      <dgm:prSet/>
      <dgm:spPr/>
      <dgm:t>
        <a:bodyPr/>
        <a:lstStyle/>
        <a:p>
          <a:endParaRPr lang="en-GB"/>
        </a:p>
      </dgm:t>
    </dgm:pt>
    <dgm:pt modelId="{3C290727-FB38-42BE-8E87-A6756EBD7F45}" type="sibTrans" cxnId="{188E78BF-14F9-4375-AAE9-61CD5C374AED}">
      <dgm:prSet/>
      <dgm:spPr/>
      <dgm:t>
        <a:bodyPr/>
        <a:lstStyle/>
        <a:p>
          <a:endParaRPr lang="en-GB"/>
        </a:p>
      </dgm:t>
    </dgm:pt>
    <dgm:pt modelId="{98309BC2-A9D1-4E93-A8DF-FC6D47CEAD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Good Neighbour Agreement</a:t>
          </a:r>
        </a:p>
        <a:p>
          <a:pPr>
            <a:lnSpc>
              <a:spcPct val="100000"/>
            </a:lnSpc>
          </a:pPr>
          <a:r>
            <a:rPr lang="en-GB" dirty="0"/>
            <a:t>Parenting Contract – YOT</a:t>
          </a:r>
        </a:p>
        <a:p>
          <a:pPr>
            <a:lnSpc>
              <a:spcPct val="100000"/>
            </a:lnSpc>
          </a:pPr>
          <a:r>
            <a:rPr lang="en-GB" dirty="0"/>
            <a:t>Community Remedy   </a:t>
          </a:r>
        </a:p>
      </dgm:t>
    </dgm:pt>
    <dgm:pt modelId="{328DF754-58DD-4EA6-9E48-36936C4416B4}" type="parTrans" cxnId="{26336F5E-BCBE-4429-8763-7D966DBF64F4}">
      <dgm:prSet/>
      <dgm:spPr/>
      <dgm:t>
        <a:bodyPr/>
        <a:lstStyle/>
        <a:p>
          <a:endParaRPr lang="en-GB"/>
        </a:p>
      </dgm:t>
    </dgm:pt>
    <dgm:pt modelId="{57F18527-3125-4D0F-B36A-AA902310D58C}" type="sibTrans" cxnId="{26336F5E-BCBE-4429-8763-7D966DBF64F4}">
      <dgm:prSet/>
      <dgm:spPr/>
      <dgm:t>
        <a:bodyPr/>
        <a:lstStyle/>
        <a:p>
          <a:endParaRPr lang="en-GB"/>
        </a:p>
      </dgm:t>
    </dgm:pt>
    <dgm:pt modelId="{4A336373-690A-48F8-AB6E-6E74813C19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Police Dispersal Order- s.35</a:t>
          </a:r>
          <a:endParaRPr lang="en-US" dirty="0"/>
        </a:p>
      </dgm:t>
    </dgm:pt>
    <dgm:pt modelId="{03F5D401-6BDD-41BC-B25A-7FC45EFC240A}" type="parTrans" cxnId="{DA93EB16-A955-4AA5-9D61-53E4091B6E07}">
      <dgm:prSet/>
      <dgm:spPr/>
      <dgm:t>
        <a:bodyPr/>
        <a:lstStyle/>
        <a:p>
          <a:endParaRPr lang="en-GB"/>
        </a:p>
      </dgm:t>
    </dgm:pt>
    <dgm:pt modelId="{3D037E2D-1291-42FD-8D46-D1A0129FE650}" type="sibTrans" cxnId="{DA93EB16-A955-4AA5-9D61-53E4091B6E07}">
      <dgm:prSet/>
      <dgm:spPr/>
      <dgm:t>
        <a:bodyPr/>
        <a:lstStyle/>
        <a:p>
          <a:endParaRPr lang="en-GB"/>
        </a:p>
      </dgm:t>
    </dgm:pt>
    <dgm:pt modelId="{8016CBBB-795A-42D4-8FCA-172684D0D0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Fixed Penalty Notice</a:t>
          </a:r>
        </a:p>
      </dgm:t>
    </dgm:pt>
    <dgm:pt modelId="{5D42A599-52CD-4F5E-B252-348F23F9FB23}" type="parTrans" cxnId="{E38A3B41-09AF-4299-A55D-DE478E17CA11}">
      <dgm:prSet/>
      <dgm:spPr/>
      <dgm:t>
        <a:bodyPr/>
        <a:lstStyle/>
        <a:p>
          <a:endParaRPr lang="en-GB"/>
        </a:p>
      </dgm:t>
    </dgm:pt>
    <dgm:pt modelId="{7310F4B2-44BD-4C5B-91AB-870808503FB1}" type="sibTrans" cxnId="{E38A3B41-09AF-4299-A55D-DE478E17CA11}">
      <dgm:prSet/>
      <dgm:spPr/>
      <dgm:t>
        <a:bodyPr/>
        <a:lstStyle/>
        <a:p>
          <a:endParaRPr lang="en-GB"/>
        </a:p>
      </dgm:t>
    </dgm:pt>
    <dgm:pt modelId="{DF8FC5DC-C768-423A-8699-3FC824A389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Community Protection Warning/ Notice</a:t>
          </a:r>
        </a:p>
      </dgm:t>
    </dgm:pt>
    <dgm:pt modelId="{856CA804-B278-4252-A8F8-C8041DDB78CF}" type="parTrans" cxnId="{BCAC6656-9F21-4621-80E7-937B0FCC623A}">
      <dgm:prSet/>
      <dgm:spPr/>
      <dgm:t>
        <a:bodyPr/>
        <a:lstStyle/>
        <a:p>
          <a:endParaRPr lang="en-GB"/>
        </a:p>
      </dgm:t>
    </dgm:pt>
    <dgm:pt modelId="{6F3556E6-1F93-417B-A7AC-CC877C74AED8}" type="sibTrans" cxnId="{BCAC6656-9F21-4621-80E7-937B0FCC623A}">
      <dgm:prSet/>
      <dgm:spPr/>
      <dgm:t>
        <a:bodyPr/>
        <a:lstStyle/>
        <a:p>
          <a:endParaRPr lang="en-GB"/>
        </a:p>
      </dgm:t>
    </dgm:pt>
    <dgm:pt modelId="{8A0E218B-9510-48A8-BF1D-057A9439E1F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Criminal Behaviour Order</a:t>
          </a:r>
        </a:p>
      </dgm:t>
    </dgm:pt>
    <dgm:pt modelId="{E664AA83-2E50-4441-B7E8-E4B9D6BDFE5C}" type="parTrans" cxnId="{5C6236CC-DBD3-4D19-8EE3-4A7A004004DD}">
      <dgm:prSet/>
      <dgm:spPr/>
      <dgm:t>
        <a:bodyPr/>
        <a:lstStyle/>
        <a:p>
          <a:endParaRPr lang="en-GB"/>
        </a:p>
      </dgm:t>
    </dgm:pt>
    <dgm:pt modelId="{F3DD3760-8E6F-4DB1-9241-9D55F2F4BA8E}" type="sibTrans" cxnId="{5C6236CC-DBD3-4D19-8EE3-4A7A004004DD}">
      <dgm:prSet/>
      <dgm:spPr/>
      <dgm:t>
        <a:bodyPr/>
        <a:lstStyle/>
        <a:p>
          <a:endParaRPr lang="en-GB"/>
        </a:p>
      </dgm:t>
    </dgm:pt>
    <dgm:pt modelId="{DBD41F4B-91BF-48C7-9EA2-AE828FE0FF9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Civil Injunction</a:t>
          </a:r>
        </a:p>
      </dgm:t>
    </dgm:pt>
    <dgm:pt modelId="{424492B2-96BD-489C-BECA-829D8AF20F28}" type="parTrans" cxnId="{D4F91183-A4D3-475F-ABDC-D22CFBD6DDC6}">
      <dgm:prSet/>
      <dgm:spPr/>
      <dgm:t>
        <a:bodyPr/>
        <a:lstStyle/>
        <a:p>
          <a:endParaRPr lang="en-GB"/>
        </a:p>
      </dgm:t>
    </dgm:pt>
    <dgm:pt modelId="{B3D045CA-C89B-444B-AC12-81DB897FE7B0}" type="sibTrans" cxnId="{D4F91183-A4D3-475F-ABDC-D22CFBD6DDC6}">
      <dgm:prSet/>
      <dgm:spPr/>
      <dgm:t>
        <a:bodyPr/>
        <a:lstStyle/>
        <a:p>
          <a:endParaRPr lang="en-GB"/>
        </a:p>
      </dgm:t>
    </dgm:pt>
    <dgm:pt modelId="{BF0FBC58-1765-4F7A-BD1F-8A2718FD53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Closure Order</a:t>
          </a:r>
        </a:p>
        <a:p>
          <a:pPr>
            <a:lnSpc>
              <a:spcPct val="100000"/>
            </a:lnSpc>
          </a:pPr>
          <a:r>
            <a:rPr lang="en-GB" dirty="0"/>
            <a:t>Public Spaces Protection Order – Council</a:t>
          </a:r>
        </a:p>
        <a:p>
          <a:pPr>
            <a:lnSpc>
              <a:spcPct val="100000"/>
            </a:lnSpc>
          </a:pPr>
          <a:r>
            <a:rPr lang="en-GB" dirty="0"/>
            <a:t>Parenting Order – YOT</a:t>
          </a:r>
        </a:p>
        <a:p>
          <a:pPr>
            <a:lnSpc>
              <a:spcPct val="100000"/>
            </a:lnSpc>
          </a:pPr>
          <a:r>
            <a:rPr lang="en-GB" dirty="0"/>
            <a:t>Section 59 – Police (Vehicles)</a:t>
          </a:r>
        </a:p>
      </dgm:t>
    </dgm:pt>
    <dgm:pt modelId="{4F2637D9-E4FA-4F79-9630-B464C7C6EA9D}" type="parTrans" cxnId="{85F9F5FE-70DD-4EE2-ABEF-ADF54CB579AF}">
      <dgm:prSet/>
      <dgm:spPr/>
      <dgm:t>
        <a:bodyPr/>
        <a:lstStyle/>
        <a:p>
          <a:endParaRPr lang="en-GB"/>
        </a:p>
      </dgm:t>
    </dgm:pt>
    <dgm:pt modelId="{92D9FA64-C4DC-4169-B20F-A0A076778D70}" type="sibTrans" cxnId="{85F9F5FE-70DD-4EE2-ABEF-ADF54CB579AF}">
      <dgm:prSet/>
      <dgm:spPr/>
      <dgm:t>
        <a:bodyPr/>
        <a:lstStyle/>
        <a:p>
          <a:endParaRPr lang="en-GB"/>
        </a:p>
      </dgm:t>
    </dgm:pt>
    <dgm:pt modelId="{B87DA9CA-07EE-4247-9B1B-5F45DB5219C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Noise Abatement Notice- Council</a:t>
          </a:r>
        </a:p>
      </dgm:t>
    </dgm:pt>
    <dgm:pt modelId="{DC6AD157-7D93-4503-8BFF-4B6042BF625A}" type="parTrans" cxnId="{18F6E5BB-ED80-4BC9-BA97-E5F332A28086}">
      <dgm:prSet/>
      <dgm:spPr/>
      <dgm:t>
        <a:bodyPr/>
        <a:lstStyle/>
        <a:p>
          <a:endParaRPr lang="en-GB"/>
        </a:p>
      </dgm:t>
    </dgm:pt>
    <dgm:pt modelId="{41784283-FD6D-4441-83AA-2274359A73F6}" type="sibTrans" cxnId="{18F6E5BB-ED80-4BC9-BA97-E5F332A28086}">
      <dgm:prSet/>
      <dgm:spPr/>
      <dgm:t>
        <a:bodyPr/>
        <a:lstStyle/>
        <a:p>
          <a:endParaRPr lang="en-GB"/>
        </a:p>
      </dgm:t>
    </dgm:pt>
    <dgm:pt modelId="{07444AFB-BCA2-4D44-922F-FD3A76B920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Referrals to Collaboration, Youth Services, Mental Health Services</a:t>
          </a:r>
        </a:p>
      </dgm:t>
    </dgm:pt>
    <dgm:pt modelId="{8DF7CBD5-E51D-4D7D-941A-9A55B65D0276}" type="parTrans" cxnId="{C623DC0E-A33F-49F8-8D12-EB261C807760}">
      <dgm:prSet/>
      <dgm:spPr/>
      <dgm:t>
        <a:bodyPr/>
        <a:lstStyle/>
        <a:p>
          <a:endParaRPr lang="en-GB"/>
        </a:p>
      </dgm:t>
    </dgm:pt>
    <dgm:pt modelId="{D10D3666-8BAD-4669-A8BD-10C44EBFB99D}" type="sibTrans" cxnId="{C623DC0E-A33F-49F8-8D12-EB261C807760}">
      <dgm:prSet/>
      <dgm:spPr/>
      <dgm:t>
        <a:bodyPr/>
        <a:lstStyle/>
        <a:p>
          <a:endParaRPr lang="en-GB"/>
        </a:p>
      </dgm:t>
    </dgm:pt>
    <dgm:pt modelId="{743CCC34-87C2-4E92-955D-78A361AF689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Safer Schools</a:t>
          </a:r>
        </a:p>
        <a:p>
          <a:pPr>
            <a:lnSpc>
              <a:spcPct val="100000"/>
            </a:lnSpc>
          </a:pPr>
          <a:r>
            <a:rPr lang="en-GB" dirty="0"/>
            <a:t>Engagement and education events</a:t>
          </a:r>
        </a:p>
        <a:p>
          <a:endParaRPr lang="en-GB" dirty="0"/>
        </a:p>
      </dgm:t>
    </dgm:pt>
    <dgm:pt modelId="{3BE30ABD-DE8D-4585-9486-BEFA028FF40E}" type="parTrans" cxnId="{A0555E34-9DB6-45C7-91C1-50BEA3270C27}">
      <dgm:prSet/>
      <dgm:spPr/>
      <dgm:t>
        <a:bodyPr/>
        <a:lstStyle/>
        <a:p>
          <a:endParaRPr lang="en-GB"/>
        </a:p>
      </dgm:t>
    </dgm:pt>
    <dgm:pt modelId="{D3DB2E1F-E219-4683-8708-9FC1B275FB68}" type="sibTrans" cxnId="{A0555E34-9DB6-45C7-91C1-50BEA3270C27}">
      <dgm:prSet/>
      <dgm:spPr/>
      <dgm:t>
        <a:bodyPr/>
        <a:lstStyle/>
        <a:p>
          <a:endParaRPr lang="en-GB"/>
        </a:p>
      </dgm:t>
    </dgm:pt>
    <dgm:pt modelId="{CF8B2030-2C51-4E60-AB78-4DF2A119AEA9}" type="pres">
      <dgm:prSet presAssocID="{A47A42E1-F9CF-45DB-AF9B-AAAD73EBDEEE}" presName="root" presStyleCnt="0">
        <dgm:presLayoutVars>
          <dgm:dir/>
          <dgm:resizeHandles val="exact"/>
        </dgm:presLayoutVars>
      </dgm:prSet>
      <dgm:spPr/>
    </dgm:pt>
    <dgm:pt modelId="{13790BE5-4FE2-4820-99BC-DD4A5AEE59CD}" type="pres">
      <dgm:prSet presAssocID="{F4C8B0B8-70DA-414C-947A-6B7593CE4295}" presName="compNode" presStyleCnt="0"/>
      <dgm:spPr/>
    </dgm:pt>
    <dgm:pt modelId="{6F0C9427-F2DD-420C-A62A-05D9BB88C75F}" type="pres">
      <dgm:prSet presAssocID="{F4C8B0B8-70DA-414C-947A-6B7593CE42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43D85C9-6BA1-4F0B-B8F1-FF232995C92A}" type="pres">
      <dgm:prSet presAssocID="{F4C8B0B8-70DA-414C-947A-6B7593CE4295}" presName="iconSpace" presStyleCnt="0"/>
      <dgm:spPr/>
    </dgm:pt>
    <dgm:pt modelId="{C3808C44-5255-4DE6-9D90-0D52E620ECB6}" type="pres">
      <dgm:prSet presAssocID="{F4C8B0B8-70DA-414C-947A-6B7593CE4295}" presName="parTx" presStyleLbl="revTx" presStyleIdx="0" presStyleCnt="6">
        <dgm:presLayoutVars>
          <dgm:chMax val="0"/>
          <dgm:chPref val="0"/>
        </dgm:presLayoutVars>
      </dgm:prSet>
      <dgm:spPr/>
    </dgm:pt>
    <dgm:pt modelId="{7ED3A7A7-B9CA-4702-8B62-165B23F9CF40}" type="pres">
      <dgm:prSet presAssocID="{F4C8B0B8-70DA-414C-947A-6B7593CE4295}" presName="txSpace" presStyleCnt="0"/>
      <dgm:spPr/>
    </dgm:pt>
    <dgm:pt modelId="{4C9698D6-5C5F-4AED-AFA4-FBFBCA0A98D2}" type="pres">
      <dgm:prSet presAssocID="{F4C8B0B8-70DA-414C-947A-6B7593CE4295}" presName="desTx" presStyleLbl="revTx" presStyleIdx="1" presStyleCnt="6">
        <dgm:presLayoutVars/>
      </dgm:prSet>
      <dgm:spPr/>
    </dgm:pt>
    <dgm:pt modelId="{79A95F54-1E81-4799-BCC9-9A12C51F5332}" type="pres">
      <dgm:prSet presAssocID="{801E1360-570F-4286-A673-645FC4EA5957}" presName="sibTrans" presStyleCnt="0"/>
      <dgm:spPr/>
    </dgm:pt>
    <dgm:pt modelId="{3CAB3EE5-5A5C-473C-8BAD-9180E9C0EAF4}" type="pres">
      <dgm:prSet presAssocID="{EC88A7BA-23E9-4E7C-92A7-3E514E256968}" presName="compNode" presStyleCnt="0"/>
      <dgm:spPr/>
    </dgm:pt>
    <dgm:pt modelId="{45E386A5-C6A4-46AE-A706-F17461C8953E}" type="pres">
      <dgm:prSet presAssocID="{EC88A7BA-23E9-4E7C-92A7-3E514E2569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29DB285-8DFF-4EC0-9894-5EFDA8480AE0}" type="pres">
      <dgm:prSet presAssocID="{EC88A7BA-23E9-4E7C-92A7-3E514E256968}" presName="iconSpace" presStyleCnt="0"/>
      <dgm:spPr/>
    </dgm:pt>
    <dgm:pt modelId="{B58E5239-0512-4498-A2E7-0A927F8D015C}" type="pres">
      <dgm:prSet presAssocID="{EC88A7BA-23E9-4E7C-92A7-3E514E256968}" presName="parTx" presStyleLbl="revTx" presStyleIdx="2" presStyleCnt="6">
        <dgm:presLayoutVars>
          <dgm:chMax val="0"/>
          <dgm:chPref val="0"/>
        </dgm:presLayoutVars>
      </dgm:prSet>
      <dgm:spPr/>
    </dgm:pt>
    <dgm:pt modelId="{D73CD1D4-3299-4E6F-810B-1051078A9AD3}" type="pres">
      <dgm:prSet presAssocID="{EC88A7BA-23E9-4E7C-92A7-3E514E256968}" presName="txSpace" presStyleCnt="0"/>
      <dgm:spPr/>
    </dgm:pt>
    <dgm:pt modelId="{DD7DB645-53FB-4CA5-B076-CB77B51EF36A}" type="pres">
      <dgm:prSet presAssocID="{EC88A7BA-23E9-4E7C-92A7-3E514E256968}" presName="desTx" presStyleLbl="revTx" presStyleIdx="3" presStyleCnt="6">
        <dgm:presLayoutVars/>
      </dgm:prSet>
      <dgm:spPr/>
    </dgm:pt>
    <dgm:pt modelId="{0F450537-2F98-48A7-ACCB-67D5263BDEA4}" type="pres">
      <dgm:prSet presAssocID="{219FD0A7-E45D-4A1A-959B-E7478AAD66D4}" presName="sibTrans" presStyleCnt="0"/>
      <dgm:spPr/>
    </dgm:pt>
    <dgm:pt modelId="{763B3FA8-9614-4511-B82F-C502425F3717}" type="pres">
      <dgm:prSet presAssocID="{7A7B44FD-1A2F-4411-8B05-6F3DA670180C}" presName="compNode" presStyleCnt="0"/>
      <dgm:spPr/>
    </dgm:pt>
    <dgm:pt modelId="{4AEF2437-E7C3-40EA-80FD-C2B37739D6DD}" type="pres">
      <dgm:prSet presAssocID="{7A7B44FD-1A2F-4411-8B05-6F3DA67018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F5A72EF-62EB-4F3F-9977-2E56C35FE1B8}" type="pres">
      <dgm:prSet presAssocID="{7A7B44FD-1A2F-4411-8B05-6F3DA670180C}" presName="iconSpace" presStyleCnt="0"/>
      <dgm:spPr/>
    </dgm:pt>
    <dgm:pt modelId="{CA0604F2-0661-41F5-9232-3D53C79EC1B4}" type="pres">
      <dgm:prSet presAssocID="{7A7B44FD-1A2F-4411-8B05-6F3DA670180C}" presName="parTx" presStyleLbl="revTx" presStyleIdx="4" presStyleCnt="6">
        <dgm:presLayoutVars>
          <dgm:chMax val="0"/>
          <dgm:chPref val="0"/>
        </dgm:presLayoutVars>
      </dgm:prSet>
      <dgm:spPr/>
    </dgm:pt>
    <dgm:pt modelId="{70009C96-EF0A-40B7-9762-E6719FB11BC0}" type="pres">
      <dgm:prSet presAssocID="{7A7B44FD-1A2F-4411-8B05-6F3DA670180C}" presName="txSpace" presStyleCnt="0"/>
      <dgm:spPr/>
    </dgm:pt>
    <dgm:pt modelId="{C63FDCB9-F5B3-4AE3-99FC-674DF622CD1E}" type="pres">
      <dgm:prSet presAssocID="{7A7B44FD-1A2F-4411-8B05-6F3DA670180C}" presName="desTx" presStyleLbl="revTx" presStyleIdx="5" presStyleCnt="6">
        <dgm:presLayoutVars/>
      </dgm:prSet>
      <dgm:spPr/>
    </dgm:pt>
  </dgm:ptLst>
  <dgm:cxnLst>
    <dgm:cxn modelId="{4475D20C-3B0F-46C5-BD88-B31B90E0A4E0}" type="presOf" srcId="{07444AFB-BCA2-4D44-922F-FD3A76B92013}" destId="{4C9698D6-5C5F-4AED-AFA4-FBFBCA0A98D2}" srcOrd="0" destOrd="1" presId="urn:microsoft.com/office/officeart/2018/2/layout/IconLabelDescriptionList"/>
    <dgm:cxn modelId="{C623DC0E-A33F-49F8-8D12-EB261C807760}" srcId="{F4C8B0B8-70DA-414C-947A-6B7593CE4295}" destId="{07444AFB-BCA2-4D44-922F-FD3A76B92013}" srcOrd="1" destOrd="0" parTransId="{8DF7CBD5-E51D-4D7D-941A-9A55B65D0276}" sibTransId="{D10D3666-8BAD-4669-A8BD-10C44EBFB99D}"/>
    <dgm:cxn modelId="{D36A0D12-7808-43D7-B39D-BD14232611EA}" type="presOf" srcId="{8679E323-0554-4ACC-A3D5-B39D31D84ABF}" destId="{DD7DB645-53FB-4CA5-B076-CB77B51EF36A}" srcOrd="0" destOrd="1" presId="urn:microsoft.com/office/officeart/2018/2/layout/IconLabelDescriptionList"/>
    <dgm:cxn modelId="{202DCB15-3699-442B-BB51-C515C867AE61}" type="presOf" srcId="{7A7B44FD-1A2F-4411-8B05-6F3DA670180C}" destId="{CA0604F2-0661-41F5-9232-3D53C79EC1B4}" srcOrd="0" destOrd="0" presId="urn:microsoft.com/office/officeart/2018/2/layout/IconLabelDescriptionList"/>
    <dgm:cxn modelId="{DA93EB16-A955-4AA5-9D61-53E4091B6E07}" srcId="{7A7B44FD-1A2F-4411-8B05-6F3DA670180C}" destId="{4A336373-690A-48F8-AB6E-6E74813C19C3}" srcOrd="0" destOrd="0" parTransId="{03F5D401-6BDD-41BC-B25A-7FC45EFC240A}" sibTransId="{3D037E2D-1291-42FD-8D46-D1A0129FE650}"/>
    <dgm:cxn modelId="{1058B624-03B5-44E8-9AA9-DF84E0C02F45}" type="presOf" srcId="{4A336373-690A-48F8-AB6E-6E74813C19C3}" destId="{C63FDCB9-F5B3-4AE3-99FC-674DF622CD1E}" srcOrd="0" destOrd="0" presId="urn:microsoft.com/office/officeart/2018/2/layout/IconLabelDescriptionList"/>
    <dgm:cxn modelId="{DEE8EC24-C0EC-48DA-8AC4-7BBF1593321B}" srcId="{F4C8B0B8-70DA-414C-947A-6B7593CE4295}" destId="{2B8182BE-C1CC-4DC4-83E9-8453E3502A8C}" srcOrd="0" destOrd="0" parTransId="{31CEA960-B47C-4E93-945A-91316463C4B4}" sibTransId="{DEA78803-B365-4B8A-A207-E472522A5C0D}"/>
    <dgm:cxn modelId="{564B202F-61A9-41D5-93D6-F2D827F0921E}" type="presOf" srcId="{EC88A7BA-23E9-4E7C-92A7-3E514E256968}" destId="{B58E5239-0512-4498-A2E7-0A927F8D015C}" srcOrd="0" destOrd="0" presId="urn:microsoft.com/office/officeart/2018/2/layout/IconLabelDescriptionList"/>
    <dgm:cxn modelId="{A0555E34-9DB6-45C7-91C1-50BEA3270C27}" srcId="{F4C8B0B8-70DA-414C-947A-6B7593CE4295}" destId="{743CCC34-87C2-4E92-955D-78A361AF689B}" srcOrd="2" destOrd="0" parTransId="{3BE30ABD-DE8D-4585-9486-BEFA028FF40E}" sibTransId="{D3DB2E1F-E219-4683-8708-9FC1B275FB68}"/>
    <dgm:cxn modelId="{9D127235-727E-4786-A483-106444DCC08D}" type="presOf" srcId="{A47A42E1-F9CF-45DB-AF9B-AAAD73EBDEEE}" destId="{CF8B2030-2C51-4E60-AB78-4DF2A119AEA9}" srcOrd="0" destOrd="0" presId="urn:microsoft.com/office/officeart/2018/2/layout/IconLabelDescriptionList"/>
    <dgm:cxn modelId="{26336F5E-BCBE-4429-8763-7D966DBF64F4}" srcId="{EC88A7BA-23E9-4E7C-92A7-3E514E256968}" destId="{98309BC2-A9D1-4E93-A8DF-FC6D47CEAD8D}" srcOrd="2" destOrd="0" parTransId="{328DF754-58DD-4EA6-9E48-36936C4416B4}" sibTransId="{57F18527-3125-4D0F-B36A-AA902310D58C}"/>
    <dgm:cxn modelId="{E38A3B41-09AF-4299-A55D-DE478E17CA11}" srcId="{7A7B44FD-1A2F-4411-8B05-6F3DA670180C}" destId="{8016CBBB-795A-42D4-8FCA-172684D0D0EC}" srcOrd="1" destOrd="0" parTransId="{5D42A599-52CD-4F5E-B252-348F23F9FB23}" sibTransId="{7310F4B2-44BD-4C5B-91AB-870808503FB1}"/>
    <dgm:cxn modelId="{8743A946-907E-4855-A700-CDE59C14FB1B}" type="presOf" srcId="{98309BC2-A9D1-4E93-A8DF-FC6D47CEAD8D}" destId="{DD7DB645-53FB-4CA5-B076-CB77B51EF36A}" srcOrd="0" destOrd="2" presId="urn:microsoft.com/office/officeart/2018/2/layout/IconLabelDescriptionList"/>
    <dgm:cxn modelId="{4616784D-24F5-49AA-AD93-B7A6809CC980}" type="presOf" srcId="{B87DA9CA-07EE-4247-9B1B-5F45DB5219CE}" destId="{C63FDCB9-F5B3-4AE3-99FC-674DF622CD1E}" srcOrd="0" destOrd="5" presId="urn:microsoft.com/office/officeart/2018/2/layout/IconLabelDescriptionList"/>
    <dgm:cxn modelId="{4D635555-3C21-4594-830B-FA8A451951BD}" type="presOf" srcId="{BF0FBC58-1765-4F7A-BD1F-8A2718FD5399}" destId="{C63FDCB9-F5B3-4AE3-99FC-674DF622CD1E}" srcOrd="0" destOrd="6" presId="urn:microsoft.com/office/officeart/2018/2/layout/IconLabelDescriptionList"/>
    <dgm:cxn modelId="{BCAC6656-9F21-4621-80E7-937B0FCC623A}" srcId="{7A7B44FD-1A2F-4411-8B05-6F3DA670180C}" destId="{DF8FC5DC-C768-423A-8699-3FC824A38914}" srcOrd="2" destOrd="0" parTransId="{856CA804-B278-4252-A8F8-C8041DDB78CF}" sibTransId="{6F3556E6-1F93-417B-A7AC-CC877C74AED8}"/>
    <dgm:cxn modelId="{816A5678-F044-4582-AF9B-F1A17A67A6C3}" srcId="{EC88A7BA-23E9-4E7C-92A7-3E514E256968}" destId="{AE0F5E6E-8401-4C92-9576-FAF9FB3C4ACC}" srcOrd="0" destOrd="0" parTransId="{F3CEFB76-9F9A-4BC8-9FD6-BCF05982600A}" sibTransId="{CFB681F0-653E-413C-811C-3FE551074BD2}"/>
    <dgm:cxn modelId="{D9F5FC79-1A17-45F8-AC30-1F7BBC5A31C5}" type="presOf" srcId="{DF8FC5DC-C768-423A-8699-3FC824A38914}" destId="{C63FDCB9-F5B3-4AE3-99FC-674DF622CD1E}" srcOrd="0" destOrd="2" presId="urn:microsoft.com/office/officeart/2018/2/layout/IconLabelDescriptionList"/>
    <dgm:cxn modelId="{7AAE947D-46DF-4A95-9221-AB7FD0192A72}" srcId="{A47A42E1-F9CF-45DB-AF9B-AAAD73EBDEEE}" destId="{7A7B44FD-1A2F-4411-8B05-6F3DA670180C}" srcOrd="2" destOrd="0" parTransId="{5C252BF3-AE15-492A-9B9D-9FB9042BA166}" sibTransId="{ED01E346-25A7-4A18-A373-A90A198224BE}"/>
    <dgm:cxn modelId="{D4F91183-A4D3-475F-ABDC-D22CFBD6DDC6}" srcId="{7A7B44FD-1A2F-4411-8B05-6F3DA670180C}" destId="{DBD41F4B-91BF-48C7-9EA2-AE828FE0FF95}" srcOrd="4" destOrd="0" parTransId="{424492B2-96BD-489C-BECA-829D8AF20F28}" sibTransId="{B3D045CA-C89B-444B-AC12-81DB897FE7B0}"/>
    <dgm:cxn modelId="{2593D292-E0EE-41F7-B370-55AAAF1D9C3C}" type="presOf" srcId="{2B8182BE-C1CC-4DC4-83E9-8453E3502A8C}" destId="{4C9698D6-5C5F-4AED-AFA4-FBFBCA0A98D2}" srcOrd="0" destOrd="0" presId="urn:microsoft.com/office/officeart/2018/2/layout/IconLabelDescriptionList"/>
    <dgm:cxn modelId="{69A20296-EBC4-4EBF-ADA5-291E7B903745}" type="presOf" srcId="{8016CBBB-795A-42D4-8FCA-172684D0D0EC}" destId="{C63FDCB9-F5B3-4AE3-99FC-674DF622CD1E}" srcOrd="0" destOrd="1" presId="urn:microsoft.com/office/officeart/2018/2/layout/IconLabelDescriptionList"/>
    <dgm:cxn modelId="{1EC4669A-7BDD-4F13-A30A-9748D86D6AEA}" srcId="{A47A42E1-F9CF-45DB-AF9B-AAAD73EBDEEE}" destId="{F4C8B0B8-70DA-414C-947A-6B7593CE4295}" srcOrd="0" destOrd="0" parTransId="{0AA2D95A-5D7B-46A2-BF6C-4408E7781286}" sibTransId="{801E1360-570F-4286-A673-645FC4EA5957}"/>
    <dgm:cxn modelId="{B11FA6B1-EFF1-4C8B-8DDF-1BBFDCC723F6}" type="presOf" srcId="{DBD41F4B-91BF-48C7-9EA2-AE828FE0FF95}" destId="{C63FDCB9-F5B3-4AE3-99FC-674DF622CD1E}" srcOrd="0" destOrd="4" presId="urn:microsoft.com/office/officeart/2018/2/layout/IconLabelDescriptionList"/>
    <dgm:cxn modelId="{18F6E5BB-ED80-4BC9-BA97-E5F332A28086}" srcId="{7A7B44FD-1A2F-4411-8B05-6F3DA670180C}" destId="{B87DA9CA-07EE-4247-9B1B-5F45DB5219CE}" srcOrd="5" destOrd="0" parTransId="{DC6AD157-7D93-4503-8BFF-4B6042BF625A}" sibTransId="{41784283-FD6D-4441-83AA-2274359A73F6}"/>
    <dgm:cxn modelId="{29D9C8BC-E0F8-4696-ACDB-FA6EA4305ADF}" type="presOf" srcId="{F4C8B0B8-70DA-414C-947A-6B7593CE4295}" destId="{C3808C44-5255-4DE6-9D90-0D52E620ECB6}" srcOrd="0" destOrd="0" presId="urn:microsoft.com/office/officeart/2018/2/layout/IconLabelDescriptionList"/>
    <dgm:cxn modelId="{188E78BF-14F9-4375-AAE9-61CD5C374AED}" srcId="{EC88A7BA-23E9-4E7C-92A7-3E514E256968}" destId="{8679E323-0554-4ACC-A3D5-B39D31D84ABF}" srcOrd="1" destOrd="0" parTransId="{B1C1B799-18B7-40E4-A301-AE13D4D3EAE4}" sibTransId="{3C290727-FB38-42BE-8E87-A6756EBD7F45}"/>
    <dgm:cxn modelId="{5C6236CC-DBD3-4D19-8EE3-4A7A004004DD}" srcId="{7A7B44FD-1A2F-4411-8B05-6F3DA670180C}" destId="{8A0E218B-9510-48A8-BF1D-057A9439E1F5}" srcOrd="3" destOrd="0" parTransId="{E664AA83-2E50-4441-B7E8-E4B9D6BDFE5C}" sibTransId="{F3DD3760-8E6F-4DB1-9241-9D55F2F4BA8E}"/>
    <dgm:cxn modelId="{13339FE1-D674-4D5B-B752-4F7C075C3EEE}" type="presOf" srcId="{8A0E218B-9510-48A8-BF1D-057A9439E1F5}" destId="{C63FDCB9-F5B3-4AE3-99FC-674DF622CD1E}" srcOrd="0" destOrd="3" presId="urn:microsoft.com/office/officeart/2018/2/layout/IconLabelDescriptionList"/>
    <dgm:cxn modelId="{634473E5-5F79-4360-91E9-209738805A54}" type="presOf" srcId="{743CCC34-87C2-4E92-955D-78A361AF689B}" destId="{4C9698D6-5C5F-4AED-AFA4-FBFBCA0A98D2}" srcOrd="0" destOrd="2" presId="urn:microsoft.com/office/officeart/2018/2/layout/IconLabelDescriptionList"/>
    <dgm:cxn modelId="{B9838EE8-5A72-4B80-998C-2E782D19C92C}" type="presOf" srcId="{AE0F5E6E-8401-4C92-9576-FAF9FB3C4ACC}" destId="{DD7DB645-53FB-4CA5-B076-CB77B51EF36A}" srcOrd="0" destOrd="0" presId="urn:microsoft.com/office/officeart/2018/2/layout/IconLabelDescriptionList"/>
    <dgm:cxn modelId="{134347F9-AB03-45A5-897C-42176E2FDBB9}" srcId="{A47A42E1-F9CF-45DB-AF9B-AAAD73EBDEEE}" destId="{EC88A7BA-23E9-4E7C-92A7-3E514E256968}" srcOrd="1" destOrd="0" parTransId="{D8643558-6043-457D-9758-DC6920699DCF}" sibTransId="{219FD0A7-E45D-4A1A-959B-E7478AAD66D4}"/>
    <dgm:cxn modelId="{85F9F5FE-70DD-4EE2-ABEF-ADF54CB579AF}" srcId="{7A7B44FD-1A2F-4411-8B05-6F3DA670180C}" destId="{BF0FBC58-1765-4F7A-BD1F-8A2718FD5399}" srcOrd="6" destOrd="0" parTransId="{4F2637D9-E4FA-4F79-9630-B464C7C6EA9D}" sibTransId="{92D9FA64-C4DC-4169-B20F-A0A076778D70}"/>
    <dgm:cxn modelId="{4C9FBD03-DEF9-421E-85CE-7B4B2437861A}" type="presParOf" srcId="{CF8B2030-2C51-4E60-AB78-4DF2A119AEA9}" destId="{13790BE5-4FE2-4820-99BC-DD4A5AEE59CD}" srcOrd="0" destOrd="0" presId="urn:microsoft.com/office/officeart/2018/2/layout/IconLabelDescriptionList"/>
    <dgm:cxn modelId="{96D3E4D4-47DD-46A6-82AA-3AC71297BAB1}" type="presParOf" srcId="{13790BE5-4FE2-4820-99BC-DD4A5AEE59CD}" destId="{6F0C9427-F2DD-420C-A62A-05D9BB88C75F}" srcOrd="0" destOrd="0" presId="urn:microsoft.com/office/officeart/2018/2/layout/IconLabelDescriptionList"/>
    <dgm:cxn modelId="{EE41E8A0-29AE-4AD0-B535-0DA1C320CC13}" type="presParOf" srcId="{13790BE5-4FE2-4820-99BC-DD4A5AEE59CD}" destId="{E43D85C9-6BA1-4F0B-B8F1-FF232995C92A}" srcOrd="1" destOrd="0" presId="urn:microsoft.com/office/officeart/2018/2/layout/IconLabelDescriptionList"/>
    <dgm:cxn modelId="{CBB51808-C711-4E98-B5FD-1DAB6A11FF4C}" type="presParOf" srcId="{13790BE5-4FE2-4820-99BC-DD4A5AEE59CD}" destId="{C3808C44-5255-4DE6-9D90-0D52E620ECB6}" srcOrd="2" destOrd="0" presId="urn:microsoft.com/office/officeart/2018/2/layout/IconLabelDescriptionList"/>
    <dgm:cxn modelId="{2B3D0DA8-6A5F-4CBD-889F-7F1F6988B28A}" type="presParOf" srcId="{13790BE5-4FE2-4820-99BC-DD4A5AEE59CD}" destId="{7ED3A7A7-B9CA-4702-8B62-165B23F9CF40}" srcOrd="3" destOrd="0" presId="urn:microsoft.com/office/officeart/2018/2/layout/IconLabelDescriptionList"/>
    <dgm:cxn modelId="{ABA5AE0F-6DD9-41D6-B6B4-318CD51C2295}" type="presParOf" srcId="{13790BE5-4FE2-4820-99BC-DD4A5AEE59CD}" destId="{4C9698D6-5C5F-4AED-AFA4-FBFBCA0A98D2}" srcOrd="4" destOrd="0" presId="urn:microsoft.com/office/officeart/2018/2/layout/IconLabelDescriptionList"/>
    <dgm:cxn modelId="{7A1CEBBD-5A7C-4B5E-BB32-A92B956440DE}" type="presParOf" srcId="{CF8B2030-2C51-4E60-AB78-4DF2A119AEA9}" destId="{79A95F54-1E81-4799-BCC9-9A12C51F5332}" srcOrd="1" destOrd="0" presId="urn:microsoft.com/office/officeart/2018/2/layout/IconLabelDescriptionList"/>
    <dgm:cxn modelId="{0F28B8AD-AB80-4E46-AAA4-8B8DADC49037}" type="presParOf" srcId="{CF8B2030-2C51-4E60-AB78-4DF2A119AEA9}" destId="{3CAB3EE5-5A5C-473C-8BAD-9180E9C0EAF4}" srcOrd="2" destOrd="0" presId="urn:microsoft.com/office/officeart/2018/2/layout/IconLabelDescriptionList"/>
    <dgm:cxn modelId="{E0738832-3E28-450A-A62E-BFC5C9B2145C}" type="presParOf" srcId="{3CAB3EE5-5A5C-473C-8BAD-9180E9C0EAF4}" destId="{45E386A5-C6A4-46AE-A706-F17461C8953E}" srcOrd="0" destOrd="0" presId="urn:microsoft.com/office/officeart/2018/2/layout/IconLabelDescriptionList"/>
    <dgm:cxn modelId="{4D201ADD-ECC8-4023-83E7-EE85D408CC04}" type="presParOf" srcId="{3CAB3EE5-5A5C-473C-8BAD-9180E9C0EAF4}" destId="{C29DB285-8DFF-4EC0-9894-5EFDA8480AE0}" srcOrd="1" destOrd="0" presId="urn:microsoft.com/office/officeart/2018/2/layout/IconLabelDescriptionList"/>
    <dgm:cxn modelId="{78FEFAFD-D01F-450E-9051-8782EAE22C39}" type="presParOf" srcId="{3CAB3EE5-5A5C-473C-8BAD-9180E9C0EAF4}" destId="{B58E5239-0512-4498-A2E7-0A927F8D015C}" srcOrd="2" destOrd="0" presId="urn:microsoft.com/office/officeart/2018/2/layout/IconLabelDescriptionList"/>
    <dgm:cxn modelId="{4BD42FA5-5C86-413E-B6D4-C4FDBD6CE747}" type="presParOf" srcId="{3CAB3EE5-5A5C-473C-8BAD-9180E9C0EAF4}" destId="{D73CD1D4-3299-4E6F-810B-1051078A9AD3}" srcOrd="3" destOrd="0" presId="urn:microsoft.com/office/officeart/2018/2/layout/IconLabelDescriptionList"/>
    <dgm:cxn modelId="{B148933D-7354-493E-9040-344FE6DFD007}" type="presParOf" srcId="{3CAB3EE5-5A5C-473C-8BAD-9180E9C0EAF4}" destId="{DD7DB645-53FB-4CA5-B076-CB77B51EF36A}" srcOrd="4" destOrd="0" presId="urn:microsoft.com/office/officeart/2018/2/layout/IconLabelDescriptionList"/>
    <dgm:cxn modelId="{15470C41-1486-41FC-87C5-1E68AE4E79C7}" type="presParOf" srcId="{CF8B2030-2C51-4E60-AB78-4DF2A119AEA9}" destId="{0F450537-2F98-48A7-ACCB-67D5263BDEA4}" srcOrd="3" destOrd="0" presId="urn:microsoft.com/office/officeart/2018/2/layout/IconLabelDescriptionList"/>
    <dgm:cxn modelId="{483A044B-6326-4EBD-8052-B28F684D2088}" type="presParOf" srcId="{CF8B2030-2C51-4E60-AB78-4DF2A119AEA9}" destId="{763B3FA8-9614-4511-B82F-C502425F3717}" srcOrd="4" destOrd="0" presId="urn:microsoft.com/office/officeart/2018/2/layout/IconLabelDescriptionList"/>
    <dgm:cxn modelId="{A1471773-FCFA-4869-AEA3-41EBD2545BDF}" type="presParOf" srcId="{763B3FA8-9614-4511-B82F-C502425F3717}" destId="{4AEF2437-E7C3-40EA-80FD-C2B37739D6DD}" srcOrd="0" destOrd="0" presId="urn:microsoft.com/office/officeart/2018/2/layout/IconLabelDescriptionList"/>
    <dgm:cxn modelId="{A11EC7A7-520D-4B61-9CCB-16A2A3AE014F}" type="presParOf" srcId="{763B3FA8-9614-4511-B82F-C502425F3717}" destId="{7F5A72EF-62EB-4F3F-9977-2E56C35FE1B8}" srcOrd="1" destOrd="0" presId="urn:microsoft.com/office/officeart/2018/2/layout/IconLabelDescriptionList"/>
    <dgm:cxn modelId="{0C29987F-9AB5-4BAC-841B-CA1671C8207B}" type="presParOf" srcId="{763B3FA8-9614-4511-B82F-C502425F3717}" destId="{CA0604F2-0661-41F5-9232-3D53C79EC1B4}" srcOrd="2" destOrd="0" presId="urn:microsoft.com/office/officeart/2018/2/layout/IconLabelDescriptionList"/>
    <dgm:cxn modelId="{974D6892-BC9D-42B0-8494-18F0B6899555}" type="presParOf" srcId="{763B3FA8-9614-4511-B82F-C502425F3717}" destId="{70009C96-EF0A-40B7-9762-E6719FB11BC0}" srcOrd="3" destOrd="0" presId="urn:microsoft.com/office/officeart/2018/2/layout/IconLabelDescriptionList"/>
    <dgm:cxn modelId="{1C783527-45AA-425B-AE96-793DCAB64105}" type="presParOf" srcId="{763B3FA8-9614-4511-B82F-C502425F3717}" destId="{C63FDCB9-F5B3-4AE3-99FC-674DF622CD1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77C7B-A467-4D6D-B7B3-AF74B131EF43}">
      <dsp:nvSpPr>
        <dsp:cNvPr id="0" name=""/>
        <dsp:cNvSpPr/>
      </dsp:nvSpPr>
      <dsp:spPr>
        <a:xfrm>
          <a:off x="0" y="1783080"/>
          <a:ext cx="101193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B0A7-8F97-4659-AA6E-25CDDB45B740}">
      <dsp:nvSpPr>
        <dsp:cNvPr id="0" name=""/>
        <dsp:cNvSpPr/>
      </dsp:nvSpPr>
      <dsp:spPr>
        <a:xfrm rot="8100000">
          <a:off x="57050" y="410930"/>
          <a:ext cx="262252" cy="26225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5B041-AB50-4E6C-AC07-128CFC3BD37C}">
      <dsp:nvSpPr>
        <dsp:cNvPr id="0" name=""/>
        <dsp:cNvSpPr/>
      </dsp:nvSpPr>
      <dsp:spPr>
        <a:xfrm>
          <a:off x="86184" y="440064"/>
          <a:ext cx="203984" cy="2039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EF364-C04D-4AFC-9F90-ACC5FAFCF7CB}">
      <dsp:nvSpPr>
        <dsp:cNvPr id="0" name=""/>
        <dsp:cNvSpPr/>
      </dsp:nvSpPr>
      <dsp:spPr>
        <a:xfrm>
          <a:off x="373616" y="727496"/>
          <a:ext cx="3371110" cy="105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Environmental Protection Act 1990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Statutory noise and nuisance </a:t>
          </a:r>
        </a:p>
      </dsp:txBody>
      <dsp:txXfrm>
        <a:off x="373616" y="727496"/>
        <a:ext cx="3371110" cy="1055583"/>
      </dsp:txXfrm>
    </dsp:sp>
    <dsp:sp modelId="{788DC4CA-1F4C-4BAC-86F9-4D6B0F70124E}">
      <dsp:nvSpPr>
        <dsp:cNvPr id="0" name=""/>
        <dsp:cNvSpPr/>
      </dsp:nvSpPr>
      <dsp:spPr>
        <a:xfrm>
          <a:off x="373616" y="356615"/>
          <a:ext cx="3371110" cy="37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1990</a:t>
          </a:r>
        </a:p>
      </dsp:txBody>
      <dsp:txXfrm>
        <a:off x="373616" y="356615"/>
        <a:ext cx="3371110" cy="370880"/>
      </dsp:txXfrm>
    </dsp:sp>
    <dsp:sp modelId="{C2A6F100-BF96-490B-A630-FAB50DEAAD47}">
      <dsp:nvSpPr>
        <dsp:cNvPr id="0" name=""/>
        <dsp:cNvSpPr/>
      </dsp:nvSpPr>
      <dsp:spPr>
        <a:xfrm>
          <a:off x="188176" y="727496"/>
          <a:ext cx="0" cy="105558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D4F6-42F8-43B0-AC3A-19DD06578F6E}">
      <dsp:nvSpPr>
        <dsp:cNvPr id="0" name=""/>
        <dsp:cNvSpPr/>
      </dsp:nvSpPr>
      <dsp:spPr>
        <a:xfrm>
          <a:off x="154797" y="1749700"/>
          <a:ext cx="66758" cy="667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9F7C-45AE-4A2A-8947-ED490E5DA1DB}">
      <dsp:nvSpPr>
        <dsp:cNvPr id="0" name=""/>
        <dsp:cNvSpPr/>
      </dsp:nvSpPr>
      <dsp:spPr>
        <a:xfrm rot="18900000">
          <a:off x="2087839" y="2892977"/>
          <a:ext cx="262252" cy="262252"/>
        </a:xfrm>
        <a:prstGeom prst="teardrop">
          <a:avLst>
            <a:gd name="adj" fmla="val 115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01EF0-4236-4804-AA3A-64BC5DC67A03}">
      <dsp:nvSpPr>
        <dsp:cNvPr id="0" name=""/>
        <dsp:cNvSpPr/>
      </dsp:nvSpPr>
      <dsp:spPr>
        <a:xfrm>
          <a:off x="2116973" y="2922111"/>
          <a:ext cx="203984" cy="2039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4E57E-84C4-4BEA-87A8-22B03D113616}">
      <dsp:nvSpPr>
        <dsp:cNvPr id="0" name=""/>
        <dsp:cNvSpPr/>
      </dsp:nvSpPr>
      <dsp:spPr>
        <a:xfrm>
          <a:off x="2404406" y="1783080"/>
          <a:ext cx="3360027" cy="105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Crime and Disorder Act 1999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ASBOs and youth offending measures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Parenting orders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Curfews </a:t>
          </a:r>
        </a:p>
      </dsp:txBody>
      <dsp:txXfrm>
        <a:off x="2404406" y="1783080"/>
        <a:ext cx="3360027" cy="1055583"/>
      </dsp:txXfrm>
    </dsp:sp>
    <dsp:sp modelId="{61D461AB-E18C-41E2-842A-F65E251AA8D6}">
      <dsp:nvSpPr>
        <dsp:cNvPr id="0" name=""/>
        <dsp:cNvSpPr/>
      </dsp:nvSpPr>
      <dsp:spPr>
        <a:xfrm>
          <a:off x="2404406" y="2838663"/>
          <a:ext cx="3360027" cy="37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1999</a:t>
          </a:r>
        </a:p>
      </dsp:txBody>
      <dsp:txXfrm>
        <a:off x="2404406" y="2838663"/>
        <a:ext cx="3360027" cy="370880"/>
      </dsp:txXfrm>
    </dsp:sp>
    <dsp:sp modelId="{184E142E-92A8-4FF4-B5C0-85A98EEA82FF}">
      <dsp:nvSpPr>
        <dsp:cNvPr id="0" name=""/>
        <dsp:cNvSpPr/>
      </dsp:nvSpPr>
      <dsp:spPr>
        <a:xfrm>
          <a:off x="2218965" y="1783080"/>
          <a:ext cx="0" cy="1055583"/>
        </a:xfrm>
        <a:prstGeom prst="line">
          <a:avLst/>
        </a:pr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D2A20-D552-46C5-BFA2-2B259A636053}">
      <dsp:nvSpPr>
        <dsp:cNvPr id="0" name=""/>
        <dsp:cNvSpPr/>
      </dsp:nvSpPr>
      <dsp:spPr>
        <a:xfrm>
          <a:off x="2184977" y="1749700"/>
          <a:ext cx="66758" cy="66758"/>
        </a:xfrm>
        <a:prstGeom prst="ellips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EE394-3329-43E9-A24C-D08379196B7C}">
      <dsp:nvSpPr>
        <dsp:cNvPr id="0" name=""/>
        <dsp:cNvSpPr/>
      </dsp:nvSpPr>
      <dsp:spPr>
        <a:xfrm rot="8100000">
          <a:off x="4105276" y="410930"/>
          <a:ext cx="262252" cy="262252"/>
        </a:xfrm>
        <a:prstGeom prst="teardrop">
          <a:avLst>
            <a:gd name="adj" fmla="val 115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A46E9-47FA-4021-87E4-2FC2CF0F6D59}">
      <dsp:nvSpPr>
        <dsp:cNvPr id="0" name=""/>
        <dsp:cNvSpPr/>
      </dsp:nvSpPr>
      <dsp:spPr>
        <a:xfrm>
          <a:off x="4134410" y="440064"/>
          <a:ext cx="203984" cy="2039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31142-DD4C-4D52-A4EB-084A332FFF10}">
      <dsp:nvSpPr>
        <dsp:cNvPr id="0" name=""/>
        <dsp:cNvSpPr/>
      </dsp:nvSpPr>
      <dsp:spPr>
        <a:xfrm>
          <a:off x="4421842" y="727496"/>
          <a:ext cx="3360027" cy="105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Anti-Social Behaviour Act 2003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Enhancement of council asb powers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Dispersal Orders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Social landlords</a:t>
          </a:r>
        </a:p>
      </dsp:txBody>
      <dsp:txXfrm>
        <a:off x="4421842" y="727496"/>
        <a:ext cx="3360027" cy="1055583"/>
      </dsp:txXfrm>
    </dsp:sp>
    <dsp:sp modelId="{62C28D57-7039-42A5-A8F2-E05BBA0D2F63}">
      <dsp:nvSpPr>
        <dsp:cNvPr id="0" name=""/>
        <dsp:cNvSpPr/>
      </dsp:nvSpPr>
      <dsp:spPr>
        <a:xfrm>
          <a:off x="4421842" y="356615"/>
          <a:ext cx="3360027" cy="37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2003</a:t>
          </a:r>
        </a:p>
      </dsp:txBody>
      <dsp:txXfrm>
        <a:off x="4421842" y="356615"/>
        <a:ext cx="3360027" cy="370880"/>
      </dsp:txXfrm>
    </dsp:sp>
    <dsp:sp modelId="{545467C4-7E29-4892-9AF0-424141B5952E}">
      <dsp:nvSpPr>
        <dsp:cNvPr id="0" name=""/>
        <dsp:cNvSpPr/>
      </dsp:nvSpPr>
      <dsp:spPr>
        <a:xfrm>
          <a:off x="4236402" y="727496"/>
          <a:ext cx="0" cy="1055583"/>
        </a:xfrm>
        <a:prstGeom prst="line">
          <a:avLst/>
        </a:pr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FAAC3-6737-4B59-A0BF-9E1F171BD614}">
      <dsp:nvSpPr>
        <dsp:cNvPr id="0" name=""/>
        <dsp:cNvSpPr/>
      </dsp:nvSpPr>
      <dsp:spPr>
        <a:xfrm>
          <a:off x="4202413" y="1749700"/>
          <a:ext cx="66758" cy="66758"/>
        </a:xfrm>
        <a:prstGeom prst="ellips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98CB5-B5E2-494B-A65E-8D635382B21D}">
      <dsp:nvSpPr>
        <dsp:cNvPr id="0" name=""/>
        <dsp:cNvSpPr/>
      </dsp:nvSpPr>
      <dsp:spPr>
        <a:xfrm rot="18900000">
          <a:off x="6122712" y="2892977"/>
          <a:ext cx="262252" cy="262252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BCAEA-F151-4C3E-9ACF-AB74D9C4EBA3}">
      <dsp:nvSpPr>
        <dsp:cNvPr id="0" name=""/>
        <dsp:cNvSpPr/>
      </dsp:nvSpPr>
      <dsp:spPr>
        <a:xfrm>
          <a:off x="6151846" y="2922111"/>
          <a:ext cx="203984" cy="2039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7001E-CF5E-45CC-BE7F-E9D393A6D6FA}">
      <dsp:nvSpPr>
        <dsp:cNvPr id="0" name=""/>
        <dsp:cNvSpPr/>
      </dsp:nvSpPr>
      <dsp:spPr>
        <a:xfrm>
          <a:off x="6439278" y="1783080"/>
          <a:ext cx="3360027" cy="105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Anti-social </a:t>
          </a:r>
          <a:r>
            <a:rPr lang="en-US" sz="1400" kern="1200" dirty="0" err="1"/>
            <a:t>Behaviour</a:t>
          </a:r>
          <a:r>
            <a:rPr lang="en-US" sz="1400" kern="1200" dirty="0"/>
            <a:t>, Crime and Police Act 2014</a:t>
          </a:r>
        </a:p>
      </dsp:txBody>
      <dsp:txXfrm>
        <a:off x="6439278" y="1783080"/>
        <a:ext cx="3360027" cy="1055583"/>
      </dsp:txXfrm>
    </dsp:sp>
    <dsp:sp modelId="{56156066-1010-47CF-ACD8-64C55BC0E273}">
      <dsp:nvSpPr>
        <dsp:cNvPr id="0" name=""/>
        <dsp:cNvSpPr/>
      </dsp:nvSpPr>
      <dsp:spPr>
        <a:xfrm>
          <a:off x="6439278" y="2838663"/>
          <a:ext cx="3360027" cy="37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2014</a:t>
          </a:r>
        </a:p>
      </dsp:txBody>
      <dsp:txXfrm>
        <a:off x="6439278" y="2838663"/>
        <a:ext cx="3360027" cy="370880"/>
      </dsp:txXfrm>
    </dsp:sp>
    <dsp:sp modelId="{B7C846C3-E053-40FA-9512-88C14CAEDC73}">
      <dsp:nvSpPr>
        <dsp:cNvPr id="0" name=""/>
        <dsp:cNvSpPr/>
      </dsp:nvSpPr>
      <dsp:spPr>
        <a:xfrm>
          <a:off x="6253838" y="1783080"/>
          <a:ext cx="0" cy="1055583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9B0A2-90F2-445A-938F-A70CEF1CA452}">
      <dsp:nvSpPr>
        <dsp:cNvPr id="0" name=""/>
        <dsp:cNvSpPr/>
      </dsp:nvSpPr>
      <dsp:spPr>
        <a:xfrm>
          <a:off x="6219849" y="1749700"/>
          <a:ext cx="66758" cy="66758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C9427-F2DD-420C-A62A-05D9BB88C75F}">
      <dsp:nvSpPr>
        <dsp:cNvPr id="0" name=""/>
        <dsp:cNvSpPr/>
      </dsp:nvSpPr>
      <dsp:spPr>
        <a:xfrm>
          <a:off x="4027" y="312776"/>
          <a:ext cx="698469" cy="603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08C44-5255-4DE6-9D90-0D52E620ECB6}">
      <dsp:nvSpPr>
        <dsp:cNvPr id="0" name=""/>
        <dsp:cNvSpPr/>
      </dsp:nvSpPr>
      <dsp:spPr>
        <a:xfrm>
          <a:off x="4027" y="1087004"/>
          <a:ext cx="1995627" cy="25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Early intervention</a:t>
          </a:r>
          <a:endParaRPr lang="en-US" sz="1600" kern="1200" dirty="0"/>
        </a:p>
      </dsp:txBody>
      <dsp:txXfrm>
        <a:off x="4027" y="1087004"/>
        <a:ext cx="1995627" cy="258614"/>
      </dsp:txXfrm>
    </dsp:sp>
    <dsp:sp modelId="{4C9698D6-5C5F-4AED-AFA4-FBFBCA0A98D2}">
      <dsp:nvSpPr>
        <dsp:cNvPr id="0" name=""/>
        <dsp:cNvSpPr/>
      </dsp:nvSpPr>
      <dsp:spPr>
        <a:xfrm>
          <a:off x="4027" y="1425057"/>
          <a:ext cx="1995627" cy="285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Mediation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Problem Solving Plan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Words of Advice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Referrals to Collaboration, Youth Services, Mental Health Services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Safer Schools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Engagement and education events</a:t>
          </a:r>
        </a:p>
        <a:p>
          <a:pPr marL="0" lvl="0" indent="0" algn="l" defTabSz="533400"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4027" y="1425057"/>
        <a:ext cx="1995627" cy="2859672"/>
      </dsp:txXfrm>
    </dsp:sp>
    <dsp:sp modelId="{45E386A5-C6A4-46AE-A706-F17461C8953E}">
      <dsp:nvSpPr>
        <dsp:cNvPr id="0" name=""/>
        <dsp:cNvSpPr/>
      </dsp:nvSpPr>
      <dsp:spPr>
        <a:xfrm>
          <a:off x="2348889" y="312776"/>
          <a:ext cx="698469" cy="603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5239-0512-4498-A2E7-0A927F8D015C}">
      <dsp:nvSpPr>
        <dsp:cNvPr id="0" name=""/>
        <dsp:cNvSpPr/>
      </dsp:nvSpPr>
      <dsp:spPr>
        <a:xfrm>
          <a:off x="2348889" y="1087004"/>
          <a:ext cx="1995627" cy="25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Non-Legal tools</a:t>
          </a:r>
          <a:endParaRPr lang="en-US" sz="1600" kern="1200" dirty="0"/>
        </a:p>
      </dsp:txBody>
      <dsp:txXfrm>
        <a:off x="2348889" y="1087004"/>
        <a:ext cx="1995627" cy="258614"/>
      </dsp:txXfrm>
    </dsp:sp>
    <dsp:sp modelId="{DD7DB645-53FB-4CA5-B076-CB77B51EF36A}">
      <dsp:nvSpPr>
        <dsp:cNvPr id="0" name=""/>
        <dsp:cNvSpPr/>
      </dsp:nvSpPr>
      <dsp:spPr>
        <a:xfrm>
          <a:off x="2348889" y="1425057"/>
          <a:ext cx="1995627" cy="285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Staged Warning Letters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Acceptable Behaviour Contract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Good Neighbour Agreement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Parenting Contract – YOT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Community Remedy   </a:t>
          </a:r>
        </a:p>
      </dsp:txBody>
      <dsp:txXfrm>
        <a:off x="2348889" y="1425057"/>
        <a:ext cx="1995627" cy="2859672"/>
      </dsp:txXfrm>
    </dsp:sp>
    <dsp:sp modelId="{4AEF2437-E7C3-40EA-80FD-C2B37739D6DD}">
      <dsp:nvSpPr>
        <dsp:cNvPr id="0" name=""/>
        <dsp:cNvSpPr/>
      </dsp:nvSpPr>
      <dsp:spPr>
        <a:xfrm>
          <a:off x="4693751" y="312776"/>
          <a:ext cx="698469" cy="6034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604F2-0661-41F5-9232-3D53C79EC1B4}">
      <dsp:nvSpPr>
        <dsp:cNvPr id="0" name=""/>
        <dsp:cNvSpPr/>
      </dsp:nvSpPr>
      <dsp:spPr>
        <a:xfrm>
          <a:off x="4693751" y="1087004"/>
          <a:ext cx="1995627" cy="25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Legal Tools</a:t>
          </a:r>
          <a:endParaRPr lang="en-US" sz="1600" kern="1200"/>
        </a:p>
      </dsp:txBody>
      <dsp:txXfrm>
        <a:off x="4693751" y="1087004"/>
        <a:ext cx="1995627" cy="258614"/>
      </dsp:txXfrm>
    </dsp:sp>
    <dsp:sp modelId="{C63FDCB9-F5B3-4AE3-99FC-674DF622CD1E}">
      <dsp:nvSpPr>
        <dsp:cNvPr id="0" name=""/>
        <dsp:cNvSpPr/>
      </dsp:nvSpPr>
      <dsp:spPr>
        <a:xfrm>
          <a:off x="4693751" y="1425057"/>
          <a:ext cx="1995627" cy="285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Police Dispersal Order- s.35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Fixed Penalty Notice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Community Protection Warning/ Notice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Criminal Behaviour Order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Civil Injunction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Noise Abatement Notice- Council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Closure Order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Public Spaces Protection Order – Council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Parenting Order – YOT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Section 59 – Police (Vehicles)</a:t>
          </a:r>
        </a:p>
      </dsp:txBody>
      <dsp:txXfrm>
        <a:off x="4693751" y="1425057"/>
        <a:ext cx="1995627" cy="2859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924E5-5936-41B6-95A2-450F3C71499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2594-758C-4412-86A5-7F6D6408A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2594-758C-4412-86A5-7F6D6408A0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3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2594-758C-4412-86A5-7F6D6408A0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8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26A2-B758-4A5A-67CE-B4F1448F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DFBF6-58BF-1DE0-DDE8-E5BE13A35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6D89-2CC6-A6F2-57F2-E7F51D0B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861AA-632E-54E4-434F-9E86C92C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8F6F-8DCD-F5B7-DAA5-2DA9763F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8D3-0512-663D-AC00-165FF889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1A845-DD18-323F-2BF2-14CCAE569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E4BC-EC9A-F907-CEB7-C83EA43F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B94B-5BFC-07C7-0FB7-6AA435E5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D4BAC-9F91-E417-28C2-5B15BC56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88FA2-FD81-6A43-D97A-CDA397B4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CD1D2-4C1B-1F0D-3AB8-B73597E1E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B25A9-E6BF-05AB-119E-D5510E85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BA0E-D637-45E1-1903-6271E85A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27BC-2002-24C8-1341-9312949E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3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A36C-D513-CE75-545E-1E0D81C5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D3B9-130A-F6C2-CECB-E3F96694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E453-637E-2CD0-52D8-482A11AC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B6F8-C097-4ACF-A2E9-92D26167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BDDB3-896F-805A-66FB-4390C71C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8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6ABF-3E62-1D2F-0D03-C1F11D14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612E2-847B-012B-FFBC-C55F0DB6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060F-0BD9-8BE9-865B-B25F66A7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1D3C-5C8E-BB03-10F8-2EB5C7B3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C8C2-BD49-D6A4-A8F8-CEB211D6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643D-9474-FF3D-60C3-031C97F1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0E6E-D24A-33A1-57DD-23E3D6FE5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E79D-BB16-D023-9462-54B7ACB7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11194-0563-D427-613A-0AEAD830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7F927-3505-07F2-B522-B43C44FF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6E579-A991-F08D-E0D6-517AC4E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4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38D9-5DA5-1AA3-BF22-0EF9F018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0A1A1-EAE4-531E-1B56-4584D644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54A4-0D49-5DA7-447C-0FB6ACF7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5DF66-8142-BB46-6F40-1B1DD805F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A6194-BE5B-DC93-F495-8765D38EE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5161F-858B-1393-C979-C77F00F5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395AD-E50D-4AA0-6B71-8CAC7DF0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BB84-43D6-293C-5D4E-60061439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A0AB-B23B-8126-51EF-A60E7618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83315-9F0C-0C32-A2DD-1924A138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63DFC-F9A8-15DA-00C9-17593F93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BA8B0-7FA8-686A-6962-4AC277B8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71D1C-F51F-F078-6C7A-1CACC83C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9FCC2-D5B5-951E-1A95-BB5C3BDE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D8A2-5CF3-24F2-6BAF-4DD28E82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5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8291-7159-7C66-8A03-26AC9449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F62C-7B24-3B22-030D-78CDDB24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FF819-8030-F32A-2D07-99ABB0C5F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826B5-45DA-E0BC-97BC-F8ED570A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56BCB-5F9A-B30C-C92D-16344B92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47C6-01E4-735F-009E-68D1CA68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2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8C43-4459-A593-FC54-685CB26A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C1704-2A5A-26D3-EBB6-4F00DAB7F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C9F6D-30A8-7D0C-CB65-4EE5DF41A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7E569-4F5F-8BC2-3AD3-2FB040FF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7801D-4C98-9411-6BB6-EB71C911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E247-D382-D916-8172-EA2EEFA1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FDCA9-EA2B-FAA4-8AB2-16774502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1325-7AB0-2B5F-6212-E5830B96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038E-41C9-CD18-F951-2EF017271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2F3F1-F55B-43EF-9F9A-152CACE91B3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AD82-D2D2-9949-03C3-2B0D80C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BC52-9012-75E6-65E0-484EC4FCE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B4347-315B-4638-B8EB-C728E81A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ice.uk/pu/notices/streetsafe/street-safe/" TargetMode="External"/><Relationship Id="rId3" Type="http://schemas.openxmlformats.org/officeDocument/2006/relationships/hyperlink" Target="https://asbhelp.co.uk/" TargetMode="External"/><Relationship Id="rId7" Type="http://schemas.openxmlformats.org/officeDocument/2006/relationships/hyperlink" Target="https://crimestoppers-uk.org/fearl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imestoppers-uk.org/" TargetMode="External"/><Relationship Id="rId5" Type="http://schemas.openxmlformats.org/officeDocument/2006/relationships/hyperlink" Target="https://www.breckland.gov.uk/social-prescribing" TargetMode="External"/><Relationship Id="rId10" Type="http://schemas.openxmlformats.org/officeDocument/2006/relationships/hyperlink" Target="https://www.norfolk.police.uk/ro/report" TargetMode="External"/><Relationship Id="rId4" Type="http://schemas.openxmlformats.org/officeDocument/2006/relationships/hyperlink" Target="https://www.ourwatch.org.uk/norfolk" TargetMode="External"/><Relationship Id="rId9" Type="http://schemas.openxmlformats.org/officeDocument/2006/relationships/hyperlink" Target="https://www.breckland.gov.uk/article/2964/Re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0B8BC9-F43D-6732-E039-E044E8208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"/>
          <a:stretch>
            <a:fillRect/>
          </a:stretch>
        </p:blipFill>
        <p:spPr bwMode="auto">
          <a:xfrm>
            <a:off x="3048000" y="-22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E0E5C6-5622-E537-179E-8BABA73A9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/>
          <a:lstStyle/>
          <a:p>
            <a:pPr eaLnBrk="1" hangingPunct="1"/>
            <a:r>
              <a:rPr lang="en-GB" altLang="en-US" dirty="0">
                <a:latin typeface="Ubuntu" panose="020B0504030602030204" pitchFamily="34" charset="0"/>
              </a:rPr>
              <a:t>Breaking the Cycle: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CD9AFA-5A65-D5FA-0016-48D066734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/>
              <a:t>Effective Measures for Combatting ASB and Youth Nuisance</a:t>
            </a:r>
            <a:endParaRPr lang="en-GB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335B82A-8DE7-55CC-4E6E-9567C621A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40"/>
            <a:ext cx="1574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ckland logo without strapline col (2)">
            <a:extLst>
              <a:ext uri="{FF2B5EF4-FFF2-40B4-BE49-F238E27FC236}">
                <a16:creationId xmlns:a16="http://schemas.microsoft.com/office/drawing/2014/main" id="{A5F2709A-E313-A7A3-2D86-1297C538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279" y="346167"/>
            <a:ext cx="2021756" cy="158894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420AB-FA2C-F6FD-AB1B-9EBD8E51E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208" y="400936"/>
            <a:ext cx="3251032" cy="143840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49EA4-B564-FE93-9A19-CCA1D3D4D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06" y="553708"/>
            <a:ext cx="3286884" cy="113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2B95A-EBF0-4028-BF5E-837F6C09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351"/>
          <a:stretch/>
        </p:blipFill>
        <p:spPr bwMode="auto">
          <a:xfrm>
            <a:off x="863653" y="2639045"/>
            <a:ext cx="2337006" cy="158893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39643-0AA8-1034-2AD1-C718ED5A0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85" r="14557" b="1"/>
          <a:stretch/>
        </p:blipFill>
        <p:spPr>
          <a:xfrm>
            <a:off x="866679" y="4930536"/>
            <a:ext cx="2327789" cy="158266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2770B7-852B-74A9-B68F-65C92167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Joint Visits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EDC635-2777-CE69-2123-C1F843069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r="2" b="2429"/>
          <a:stretch/>
        </p:blipFill>
        <p:spPr bwMode="auto">
          <a:xfrm rot="5400000">
            <a:off x="4101834" y="3191403"/>
            <a:ext cx="3875397" cy="2765461"/>
          </a:xfrm>
          <a:prstGeom prst="rect">
            <a:avLst/>
          </a:prstGeom>
          <a:noFill/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9D0304-248A-8A65-85E9-52F25279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  <a:latin typeface="Arial Rounded MT Bold" panose="020F0704030504030204" pitchFamily="34" charset="0"/>
              </a:rPr>
              <a:t>EARLY HELP HUBS/ COLLABORATION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A4B848-68FD-9067-02B8-9FD5BBBC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6199806" cy="2710264"/>
          </a:xfrm>
        </p:spPr>
        <p:txBody>
          <a:bodyPr anchor="t">
            <a:norm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RECOGNISING UNDERLYING ISSUES WHERE EARLY INTERVENTION/ HELP AND SUPPORT CAN HELP SITUATIONS FOR THE LONG TERM.</a:t>
            </a:r>
          </a:p>
          <a:p>
            <a:r>
              <a:rPr lang="en-GB" sz="1400" dirty="0">
                <a:solidFill>
                  <a:schemeClr val="tx2"/>
                </a:solidFill>
              </a:rPr>
              <a:t>BEHAVIOUR – (what is the cause? Alcoholic, drug user, homelessness) </a:t>
            </a:r>
          </a:p>
          <a:p>
            <a:r>
              <a:rPr lang="en-GB" sz="1400" dirty="0">
                <a:solidFill>
                  <a:schemeClr val="tx2"/>
                </a:solidFill>
              </a:rPr>
              <a:t>LONELINESS – (Isolated, recently bereaved, socially restricted, new to the area)</a:t>
            </a:r>
          </a:p>
          <a:p>
            <a:r>
              <a:rPr lang="en-GB" sz="1400" dirty="0">
                <a:solidFill>
                  <a:schemeClr val="tx2"/>
                </a:solidFill>
              </a:rPr>
              <a:t>CRIMINALITY - (Financial issues, Jobless, house arrears, made redundant, cost of living crisis)</a:t>
            </a:r>
          </a:p>
          <a:p>
            <a:r>
              <a:rPr lang="en-GB" sz="1400" dirty="0">
                <a:solidFill>
                  <a:schemeClr val="tx2"/>
                </a:solidFill>
              </a:rPr>
              <a:t>DOMESTIC VIOLENCE – (underlying issues, children misbehaving, hiding undiagnosed disabilities, financial constraints, DV counselling)</a:t>
            </a:r>
          </a:p>
          <a:p>
            <a:r>
              <a:rPr lang="en-GB" sz="1400" dirty="0">
                <a:solidFill>
                  <a:schemeClr val="tx2"/>
                </a:solidFill>
              </a:rPr>
              <a:t>REPEAT CALLERS – MH, Isolated, Lonely.</a:t>
            </a:r>
          </a:p>
          <a:p>
            <a:pPr marL="0" indent="0">
              <a:buNone/>
            </a:pPr>
            <a:endParaRPr lang="en-GB" sz="1100" b="1" dirty="0">
              <a:solidFill>
                <a:schemeClr val="tx2"/>
              </a:solidFill>
            </a:endParaRPr>
          </a:p>
          <a:p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EEF39-411C-983F-7954-08ED777E3AA3}"/>
              </a:ext>
            </a:extLst>
          </p:cNvPr>
          <p:cNvSpPr txBox="1"/>
          <p:nvPr/>
        </p:nvSpPr>
        <p:spPr>
          <a:xfrm>
            <a:off x="4981025" y="664986"/>
            <a:ext cx="6987455" cy="1508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Useful links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ASB Help 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https://asbhelp.co.uk/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Neighbourhood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watch    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4"/>
              </a:rPr>
              <a:t>https://www.ourwatch.org.uk/norfolk</a:t>
            </a:r>
            <a:endParaRPr lang="en-US" sz="2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Breckland Social Prescribers 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/>
              </a:rPr>
              <a:t>https://www.breckland.gov.uk/social-prescribing</a:t>
            </a:r>
            <a:r>
              <a:rPr lang="en-US" sz="2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C01F37-56CD-544B-48AA-41607A91BA78}"/>
              </a:ext>
            </a:extLst>
          </p:cNvPr>
          <p:cNvSpPr txBox="1"/>
          <p:nvPr/>
        </p:nvSpPr>
        <p:spPr>
          <a:xfrm>
            <a:off x="2164080" y="2095807"/>
            <a:ext cx="8239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b="1" dirty="0"/>
              <a:t>How to report: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Report anonymously via Crimestoppers  </a:t>
            </a:r>
            <a:r>
              <a:rPr lang="en-GB" dirty="0">
                <a:hlinkClick r:id="rId6"/>
              </a:rPr>
              <a:t>https://crimestoppers-uk.org/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/>
              <a:t>or Fearless for under 18s </a:t>
            </a:r>
            <a:r>
              <a:rPr lang="en-GB" dirty="0">
                <a:hlinkClick r:id="rId7"/>
              </a:rPr>
              <a:t>https://crimestoppers-uk.org/fearless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 err="1"/>
              <a:t>StreetSafe</a:t>
            </a:r>
            <a:r>
              <a:rPr lang="en-GB" dirty="0"/>
              <a:t>    </a:t>
            </a:r>
            <a:r>
              <a:rPr lang="en-GB" dirty="0">
                <a:hlinkClick r:id="rId8"/>
              </a:rPr>
              <a:t>https://www.police.uk/pu/notices/streetsafe/street-safe/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Report ASB or environmental issues to your Social Housing provider or district council.   </a:t>
            </a:r>
            <a:r>
              <a:rPr lang="en-GB" dirty="0">
                <a:hlinkClick r:id="rId9"/>
              </a:rPr>
              <a:t>https://www.breckland.gov.uk/article/2964/Report</a:t>
            </a: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Contact the police at </a:t>
            </a:r>
            <a:r>
              <a:rPr lang="en-GB" dirty="0">
                <a:hlinkClick r:id="rId10"/>
              </a:rPr>
              <a:t>https://www.norfolk.police.uk/ro/report</a:t>
            </a:r>
            <a:r>
              <a:rPr lang="en-GB" dirty="0"/>
              <a:t>  or by calling 101 </a:t>
            </a:r>
          </a:p>
          <a:p>
            <a:pPr>
              <a:spcAft>
                <a:spcPts val="600"/>
              </a:spcAft>
            </a:pPr>
            <a:r>
              <a:rPr lang="en-GB" dirty="0"/>
              <a:t>In an emergency call  999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5BEC6-71E2-94E6-2033-AABD063C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120093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B7921E-71A6-74D1-8F2A-BAA4BA03B5F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531235" y="1150938"/>
            <a:ext cx="6192837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anti-social behaviour?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CC6A2C8-8BF5-2828-6EBD-0E6E20C2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289175"/>
            <a:ext cx="10180320" cy="9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dirty="0"/>
              <a:t>Antisocial </a:t>
            </a:r>
            <a:r>
              <a:rPr lang="en-US" altLang="en-US" dirty="0" err="1"/>
              <a:t>behaviour</a:t>
            </a:r>
            <a:r>
              <a:rPr lang="en-US" altLang="en-US" dirty="0"/>
              <a:t> is defined as '</a:t>
            </a:r>
            <a:r>
              <a:rPr lang="en-US" altLang="en-US" b="1" dirty="0" err="1"/>
              <a:t>behaviour</a:t>
            </a:r>
            <a:r>
              <a:rPr lang="en-US" altLang="en-US" b="1" dirty="0"/>
              <a:t> by a person which causes, or is likely to cause, harassment, alarm or distress to persons not of the same household as the person</a:t>
            </a:r>
            <a:r>
              <a:rPr lang="en-US" altLang="en-US" dirty="0"/>
              <a:t>' (Antisocial </a:t>
            </a:r>
            <a:r>
              <a:rPr lang="en-US" altLang="en-US" dirty="0" err="1"/>
              <a:t>Behaviour</a:t>
            </a:r>
            <a:r>
              <a:rPr lang="en-US" altLang="en-US" dirty="0"/>
              <a:t> Act 2003 and Police Reform and Social Responsibility Act 2011 ).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D83D0-2F77-D37E-2D5A-B8416F073ECD}"/>
              </a:ext>
            </a:extLst>
          </p:cNvPr>
          <p:cNvSpPr txBox="1"/>
          <p:nvPr/>
        </p:nvSpPr>
        <p:spPr>
          <a:xfrm>
            <a:off x="2722880" y="3459963"/>
            <a:ext cx="6096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/>
              <a:t>Most common examples of anti- social behaviour include: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Neighbour disputes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Vehicle nuisance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 misuse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Rowdy or inconsiderate behaviour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Street drinking </a:t>
            </a:r>
          </a:p>
          <a:p>
            <a:pPr>
              <a:spcAft>
                <a:spcPts val="600"/>
              </a:spcAft>
              <a:defRPr/>
            </a:pPr>
            <a:r>
              <a:rPr lang="en-GB" dirty="0"/>
              <a:t>This is not an exhaustive list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EAC8AF-D7EC-D96A-CF43-6E6248D4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8" y="486445"/>
            <a:ext cx="15922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48322-F90A-CA66-F49C-6EABC0138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9538" y="5213050"/>
            <a:ext cx="2478571" cy="1096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84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1273C-ACBF-2D3B-F765-69EA04662770}"/>
              </a:ext>
            </a:extLst>
          </p:cNvPr>
          <p:cNvSpPr txBox="1"/>
          <p:nvPr/>
        </p:nvSpPr>
        <p:spPr>
          <a:xfrm>
            <a:off x="6606620" y="2500193"/>
            <a:ext cx="4895513" cy="366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9536">
              <a:lnSpc>
                <a:spcPct val="90000"/>
              </a:lnSpc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The Breckland Operational Partnership Team (OPT):</a:t>
            </a:r>
          </a:p>
          <a:p>
            <a:pPr marL="53721" defTabSz="859536">
              <a:lnSpc>
                <a:spcPct val="90000"/>
              </a:lnSpc>
              <a:spcAft>
                <a:spcPts val="564"/>
              </a:spcAft>
            </a:pP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Comprises of officers from Breckland Council’s Anti-Social </a:t>
            </a:r>
            <a:r>
              <a:rPr lang="en-US" sz="1504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Team and Norfolk Constabulary. </a:t>
            </a:r>
          </a:p>
          <a:p>
            <a:pPr marL="268605" indent="-214884" defTabSz="859536">
              <a:lnSpc>
                <a:spcPct val="90000"/>
              </a:lnSpc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Working closely with partner agencies</a:t>
            </a: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 Such as:</a:t>
            </a:r>
          </a:p>
          <a:p>
            <a:pPr marL="698373" lvl="1" indent="-214884" defTabSz="859536">
              <a:lnSpc>
                <a:spcPct val="90000"/>
              </a:lnSpc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Housing associations</a:t>
            </a:r>
          </a:p>
          <a:p>
            <a:pPr marL="698373" lvl="1" indent="-214884" defTabSz="859536">
              <a:lnSpc>
                <a:spcPct val="90000"/>
              </a:lnSpc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Local District Council, Environmental health, food inspectors.</a:t>
            </a:r>
          </a:p>
          <a:p>
            <a:pPr marL="698373" lvl="1" indent="-214884" defTabSz="859536">
              <a:lnSpc>
                <a:spcPct val="90000"/>
              </a:lnSpc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Immigration.</a:t>
            </a:r>
          </a:p>
          <a:p>
            <a:pPr marL="698373" lvl="1" indent="-214884" defTabSz="859536">
              <a:lnSpc>
                <a:spcPct val="90000"/>
              </a:lnSpc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Local schools</a:t>
            </a:r>
          </a:p>
          <a:p>
            <a:pPr marL="268605" indent="-214884" defTabSz="85953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Monitor high risk ASB </a:t>
            </a:r>
          </a:p>
          <a:p>
            <a:pPr marL="268605" indent="-214884" defTabSz="85953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Implement ASB intervention and escalation</a:t>
            </a: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, from low level to high risk.</a:t>
            </a:r>
          </a:p>
          <a:p>
            <a:pPr marL="268605" indent="-214884" defTabSz="85953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Provide long term problem solving</a:t>
            </a: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14884" defTabSz="85953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4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Identifying risk, vulnerability, safeguarding </a:t>
            </a:r>
            <a:r>
              <a:rPr lang="en-US" sz="1504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in 	particular high-risk cases.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8CAA4-9219-3493-E599-1276A5545BF3}"/>
              </a:ext>
            </a:extLst>
          </p:cNvPr>
          <p:cNvSpPr txBox="1"/>
          <p:nvPr/>
        </p:nvSpPr>
        <p:spPr>
          <a:xfrm>
            <a:off x="643467" y="2923632"/>
            <a:ext cx="5049098" cy="257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9536">
              <a:spcAft>
                <a:spcPts val="564"/>
              </a:spcAft>
            </a:pPr>
            <a:r>
              <a:rPr lang="en-GB" sz="150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District Councils must:</a:t>
            </a:r>
          </a:p>
          <a:p>
            <a:pPr marL="268605" indent="-268605" defTabSz="859536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sz="150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Take reasonable steps to prevent anti-social behaviour within their district,</a:t>
            </a:r>
          </a:p>
          <a:p>
            <a:pPr marL="268605" indent="-268605" defTabSz="859536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sz="1504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Work in partnership with other agencies such as police, housing associations, YOT, Social Services.</a:t>
            </a:r>
          </a:p>
          <a:p>
            <a:pPr defTabSz="859536">
              <a:spcAft>
                <a:spcPts val="564"/>
              </a:spcAft>
            </a:pPr>
            <a:r>
              <a:rPr lang="en-GB" sz="1504" kern="1200">
                <a:solidFill>
                  <a:srgbClr val="0B0C0C"/>
                </a:solidFill>
                <a:latin typeface="+mn-lt"/>
                <a:ea typeface="+mn-ea"/>
                <a:cs typeface="+mn-cs"/>
              </a:rPr>
              <a:t>District Councils have a range of powers to help address anti-social behaviour afforded to them under the: </a:t>
            </a:r>
          </a:p>
          <a:p>
            <a:pPr marL="268605" indent="-268605" defTabSz="859536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sz="1504" kern="1200">
                <a:solidFill>
                  <a:srgbClr val="0B0C0C"/>
                </a:solidFill>
                <a:latin typeface="+mn-lt"/>
                <a:ea typeface="+mn-ea"/>
                <a:cs typeface="+mn-cs"/>
              </a:rPr>
              <a:t>Anti-Social Behaviour Act 2014</a:t>
            </a:r>
          </a:p>
          <a:p>
            <a:pPr marL="268605" indent="-268605" defTabSz="859536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sz="1504" kern="1200">
                <a:solidFill>
                  <a:srgbClr val="0B0C0C"/>
                </a:solidFill>
                <a:latin typeface="+mn-lt"/>
                <a:ea typeface="+mn-ea"/>
                <a:cs typeface="+mn-cs"/>
              </a:rPr>
              <a:t>Environmental Protection Act 1990</a:t>
            </a:r>
            <a:r>
              <a:rPr lang="en-GB" sz="1692" kern="1200">
                <a:solidFill>
                  <a:srgbClr val="0B0C0C"/>
                </a:solidFill>
                <a:latin typeface="+mn-lt"/>
                <a:ea typeface="+mn-ea"/>
                <a:cs typeface="+mn-cs"/>
              </a:rPr>
              <a:t>. </a:t>
            </a:r>
            <a:endParaRPr lang="en-GB" sz="1800" b="0" i="0">
              <a:solidFill>
                <a:srgbClr val="0B0C0C"/>
              </a:solidFill>
              <a:effectLst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F795EDF-B350-5330-976F-16E8EAC72D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8048" y="564670"/>
            <a:ext cx="5759428" cy="10313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595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5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6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District Council responsibility towards anti-social behaviour and the Operational Partnership Team (OPT)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4E548F0-A6F2-FE45-F88A-52182C33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9" y="1089954"/>
            <a:ext cx="1504350" cy="11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ED6AD-7ADC-9EE4-FB9D-9790547C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6227" y="791020"/>
            <a:ext cx="2341724" cy="103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61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White puzzle with one red piece">
            <a:extLst>
              <a:ext uri="{FF2B5EF4-FFF2-40B4-BE49-F238E27FC236}">
                <a16:creationId xmlns:a16="http://schemas.microsoft.com/office/drawing/2014/main" id="{8418BE76-B649-1CC6-049C-1E0DC0E3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6" r="3404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B4EAC-D944-92CB-C27A-0F5032FA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3" y="5334216"/>
            <a:ext cx="3320468" cy="949009"/>
          </a:xfrm>
        </p:spPr>
        <p:txBody>
          <a:bodyPr>
            <a:normAutofit fontScale="90000"/>
          </a:bodyPr>
          <a:lstStyle/>
          <a:p>
            <a:r>
              <a:rPr lang="en-GB" dirty="0"/>
              <a:t>Partnership Approach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0A3A35-DC59-DDA9-88E5-0276E4E6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988" y="2362554"/>
            <a:ext cx="1187511" cy="74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E0B6A-6FBC-B0D0-E6C2-872426F8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750" y="5685883"/>
            <a:ext cx="1552061" cy="73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F4742-722A-53B4-097A-318AB738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192" y="5733419"/>
            <a:ext cx="1492327" cy="857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5044AA-432A-001D-27AF-ECFCC683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604" y="4286188"/>
            <a:ext cx="855265" cy="678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972F14-CCE4-4D27-5E4C-D9DA2AEE9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344" y="1810076"/>
            <a:ext cx="1606633" cy="552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646881-1177-4968-F493-9396E5679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117" y="549829"/>
            <a:ext cx="1619333" cy="749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2B1D6-E3B1-36E4-5605-087A2341C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3530" y="6052924"/>
            <a:ext cx="1779379" cy="37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60DBD-609A-9784-F4EF-7E6ECFD63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2176" y="3247704"/>
            <a:ext cx="1873346" cy="762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63CA68-5313-1CBA-4664-45EE37A35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488" y="4607091"/>
            <a:ext cx="2171812" cy="539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F4A5F4-A64E-8ACA-BD93-87AE61D9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1555" y="1907011"/>
            <a:ext cx="1206562" cy="6858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F547E1-F477-2F39-AED5-5A9A8B6CC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7217" y="509641"/>
            <a:ext cx="1817196" cy="5329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D5C667-A7D6-59EB-1350-335772923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715" y="2962251"/>
            <a:ext cx="768389" cy="933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EE1CEC-2028-0D88-F33A-4FDC553E7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2207" y="940151"/>
            <a:ext cx="1206562" cy="11532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488434-1A48-4B06-3D2D-2F30DE3A0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1001" y="3035280"/>
            <a:ext cx="1587582" cy="787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8FC3A3-63C2-6968-4BCE-20CE171E1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21573" y="4709423"/>
            <a:ext cx="1797142" cy="8255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4A8A32-392C-7188-88EA-AD85ED0F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5990" y="3244553"/>
            <a:ext cx="1406598" cy="811011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BEC6406C-1EDC-95CB-07F2-F5B1AFB71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10" y="1513226"/>
            <a:ext cx="1206562" cy="9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97E1C8-912C-206C-224B-D6B3DAB5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713" y="674913"/>
            <a:ext cx="1313839" cy="58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32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D13DD9-1435-C36B-622C-1A613770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spc="530" dirty="0"/>
              <a:t>Why do we need an OPT?</a:t>
            </a:r>
            <a:br>
              <a:rPr lang="en-US" sz="3000" spc="530" dirty="0"/>
            </a:br>
            <a:endParaRPr lang="en-US" sz="3000" spc="530" dirty="0"/>
          </a:p>
        </p:txBody>
      </p:sp>
      <p:pic>
        <p:nvPicPr>
          <p:cNvPr id="4" name="Picture 2" descr="Fiona Pilkington and her daughter Francesca Hardwick">
            <a:extLst>
              <a:ext uri="{FF2B5EF4-FFF2-40B4-BE49-F238E27FC236}">
                <a16:creationId xmlns:a16="http://schemas.microsoft.com/office/drawing/2014/main" id="{C74808F7-ED4A-FE39-B83E-978E2E853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11675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DBB6A-3F95-65F6-B183-90991B6C934A}"/>
              </a:ext>
            </a:extLst>
          </p:cNvPr>
          <p:cNvSpPr txBox="1"/>
          <p:nvPr/>
        </p:nvSpPr>
        <p:spPr>
          <a:xfrm>
            <a:off x="4508938" y="4777739"/>
            <a:ext cx="7541382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30" dirty="0"/>
              <a:t>23</a:t>
            </a:r>
            <a:r>
              <a:rPr lang="en-US" sz="2000" spc="530" baseline="30000" dirty="0"/>
              <a:t>rd</a:t>
            </a:r>
            <a:r>
              <a:rPr lang="en-US" sz="2000" spc="530" dirty="0"/>
              <a:t> October 2007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30" dirty="0"/>
              <a:t>Fiona Pilkington and Francesca Hardwick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47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B6C369-06A6-3D01-7941-FC054ADA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Family subjected to years of abuse in their Street in Leicestershire. Tormented by a gang of youths, pelting the home with eggs, lit fires in the front garden, locked the son at knifepoint in a shed.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59509-F12A-E2E4-0381-8F341C55E418}"/>
              </a:ext>
            </a:extLst>
          </p:cNvPr>
          <p:cNvSpPr txBox="1"/>
          <p:nvPr/>
        </p:nvSpPr>
        <p:spPr>
          <a:xfrm>
            <a:off x="1137034" y="2198362"/>
            <a:ext cx="4958966" cy="391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Adds in the diary ‘’are the police aware’ column: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No. Learnt from experience that no one is usually available from Friday-Monday as is busy elsewhere. This is a low priority.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Suicide note: </a:t>
            </a:r>
            <a:r>
              <a:rPr lang="en-US" sz="1400" b="0" i="0" dirty="0">
                <a:effectLst/>
              </a:rPr>
              <a:t>The street kids[,] well I have just given up,” she wrote. “I am just not cut out to take this much harassment.”</a:t>
            </a:r>
            <a:endParaRPr lang="en-US" sz="1400" b="1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IPCC report reveals missed opportunities to identify the Pilkington as vulnerable, failing to link individual reports of anti-social </a:t>
            </a:r>
            <a:r>
              <a:rPr lang="en-US" sz="1400" b="0" i="0" dirty="0" err="1">
                <a:effectLst/>
              </a:rPr>
              <a:t>behaviour</a:t>
            </a:r>
            <a:r>
              <a:rPr lang="en-US" sz="1400" b="0" i="0" dirty="0">
                <a:effectLst/>
              </a:rPr>
              <a:t> as part of a wider campaign of harassment.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33 complaints made to the police only.  Each dealt with in isolation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pic>
        <p:nvPicPr>
          <p:cNvPr id="5" name="Picture 2" descr="Extract from Fiona Pilkington's diary">
            <a:extLst>
              <a:ext uri="{FF2B5EF4-FFF2-40B4-BE49-F238E27FC236}">
                <a16:creationId xmlns:a16="http://schemas.microsoft.com/office/drawing/2014/main" id="{DDBAA76A-B4A1-498E-6FB9-EA494670D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548507"/>
            <a:ext cx="4788505" cy="30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F83EFF-66D2-0023-386E-518AA02336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4672" y="457200"/>
            <a:ext cx="10579608" cy="1188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 of ASB legislation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D0B04EF-46E8-AAA0-5ACA-1CE81EAA1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622331"/>
              </p:ext>
            </p:extLst>
          </p:nvPr>
        </p:nvGraphicFramePr>
        <p:xfrm>
          <a:off x="952752" y="230995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89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8A758-CA2D-31AC-82AF-8661BBE6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617" y="420536"/>
            <a:ext cx="4977976" cy="745111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Tool and powers</a:t>
            </a:r>
          </a:p>
        </p:txBody>
      </p:sp>
      <p:pic>
        <p:nvPicPr>
          <p:cNvPr id="16" name="Picture 15" descr="breckland logo without strapline col (2)">
            <a:extLst>
              <a:ext uri="{FF2B5EF4-FFF2-40B4-BE49-F238E27FC236}">
                <a16:creationId xmlns:a16="http://schemas.microsoft.com/office/drawing/2014/main" id="{000C00A2-D42F-E48D-C765-5C93FF012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410" y="1157450"/>
            <a:ext cx="2890294" cy="2271550"/>
          </a:xfrm>
          <a:prstGeom prst="rect">
            <a:avLst/>
          </a:prstGeom>
          <a:noFill/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437CF0-4E08-CF33-69CB-63F2F5317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3688080"/>
            <a:ext cx="3248575" cy="1437319"/>
          </a:xfrm>
          <a:prstGeom prst="rect">
            <a:avLst/>
          </a:prstGeom>
          <a:noFill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5D6019-2946-5DD3-1204-FC9E6033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21322"/>
              </p:ext>
            </p:extLst>
          </p:nvPr>
        </p:nvGraphicFramePr>
        <p:xfrm>
          <a:off x="4574183" y="1216576"/>
          <a:ext cx="6693407" cy="459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6A5151-7D72-E947-F001-CBF3DBFD5273}"/>
              </a:ext>
            </a:extLst>
          </p:cNvPr>
          <p:cNvSpPr txBox="1"/>
          <p:nvPr/>
        </p:nvSpPr>
        <p:spPr>
          <a:xfrm>
            <a:off x="804672" y="5814084"/>
            <a:ext cx="778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addition to the above, social housing tenants’ engaging in </a:t>
            </a:r>
            <a:r>
              <a:rPr lang="en-GB" dirty="0" err="1"/>
              <a:t>asb</a:t>
            </a:r>
            <a:r>
              <a:rPr lang="en-GB" dirty="0"/>
              <a:t> or criminal activity could result in tenancy action </a:t>
            </a:r>
          </a:p>
        </p:txBody>
      </p:sp>
    </p:spTree>
    <p:extLst>
      <p:ext uri="{BB962C8B-B14F-4D97-AF65-F5344CB8AC3E}">
        <p14:creationId xmlns:p14="http://schemas.microsoft.com/office/powerpoint/2010/main" val="937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52C5A181-E905-4B83-AFEF-B225FF30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37" y="453918"/>
            <a:ext cx="2144220" cy="1868815"/>
          </a:xfrm>
          <a:prstGeom prst="rect">
            <a:avLst/>
          </a:prstGeom>
          <a:solidFill>
            <a:srgbClr val="19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FCB46D-50D3-4BFB-2A63-22661EE5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7" r="-1" b="-1"/>
          <a:stretch/>
        </p:blipFill>
        <p:spPr>
          <a:xfrm>
            <a:off x="7321624" y="4467752"/>
            <a:ext cx="2201881" cy="1949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4BE88-6E31-38A6-9454-B699793C5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0" r="24511" b="1"/>
          <a:stretch/>
        </p:blipFill>
        <p:spPr>
          <a:xfrm>
            <a:off x="5039582" y="455276"/>
            <a:ext cx="2128524" cy="391820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634A21A-3D5D-4DFA-99F4-16A0319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19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2770B7-852B-74A9-B68F-65C92167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64" y="717176"/>
            <a:ext cx="3890683" cy="2079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 of Illegal Vapes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2B429-70E0-BE93-DF48-F8F2327222E1}"/>
              </a:ext>
            </a:extLst>
          </p:cNvPr>
          <p:cNvSpPr txBox="1"/>
          <p:nvPr/>
        </p:nvSpPr>
        <p:spPr>
          <a:xfrm>
            <a:off x="7578164" y="2892612"/>
            <a:ext cx="3890682" cy="132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Complaints made to police, Trading Standards and Breckland Council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5CA7EE-A5CB-4305-88A0-F94C85A7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580" y="4533661"/>
            <a:ext cx="2108279" cy="1867139"/>
          </a:xfrm>
          <a:prstGeom prst="rect">
            <a:avLst/>
          </a:prstGeom>
          <a:solidFill>
            <a:srgbClr val="1953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63475C-99B0-D6A4-96F3-36FF946A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32" r="7582"/>
          <a:stretch/>
        </p:blipFill>
        <p:spPr>
          <a:xfrm>
            <a:off x="2708333" y="453918"/>
            <a:ext cx="2136433" cy="1865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004904-56F5-140C-1CDC-E24171B92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3" r="9997" b="2"/>
          <a:stretch/>
        </p:blipFill>
        <p:spPr>
          <a:xfrm>
            <a:off x="9609169" y="4535267"/>
            <a:ext cx="2125631" cy="18655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8122E9-BD50-4C41-A699-82DB67AF4A65}"/>
              </a:ext>
            </a:extLst>
          </p:cNvPr>
          <p:cNvSpPr txBox="1"/>
          <p:nvPr/>
        </p:nvSpPr>
        <p:spPr>
          <a:xfrm>
            <a:off x="5198176" y="4980800"/>
            <a:ext cx="2080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ASB (disruption/ nuisance) in schools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B4C598-35E8-62A3-487B-434D81B281E4}"/>
              </a:ext>
            </a:extLst>
          </p:cNvPr>
          <p:cNvSpPr txBox="1"/>
          <p:nvPr/>
        </p:nvSpPr>
        <p:spPr>
          <a:xfrm>
            <a:off x="558092" y="556648"/>
            <a:ext cx="185935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GB" sz="1476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ASB (littering) in the community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714E7C-6EDA-8EA0-63F5-9AC09E61620A}"/>
              </a:ext>
            </a:extLst>
          </p:cNvPr>
          <p:cNvSpPr txBox="1"/>
          <p:nvPr/>
        </p:nvSpPr>
        <p:spPr>
          <a:xfrm>
            <a:off x="558092" y="1543854"/>
            <a:ext cx="176720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GB" sz="148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ASB (disruption/ nuisance) in </a:t>
            </a:r>
            <a:r>
              <a:rPr lang="en-GB" sz="1480" dirty="0">
                <a:solidFill>
                  <a:schemeClr val="bg1"/>
                </a:solidFill>
              </a:rPr>
              <a:t>the  community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08EFE7-B61B-FBBA-03E1-629C3594D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05" y="2554999"/>
            <a:ext cx="4524780" cy="37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234AB498C6441AE5D71DD1DC65A61" ma:contentTypeVersion="14" ma:contentTypeDescription="Create a new document." ma:contentTypeScope="" ma:versionID="dc5c1c57734c6946a3a0cbfe32c9d9fb">
  <xsd:schema xmlns:xsd="http://www.w3.org/2001/XMLSchema" xmlns:xs="http://www.w3.org/2001/XMLSchema" xmlns:p="http://schemas.microsoft.com/office/2006/metadata/properties" xmlns:ns2="4d391113-094c-4272-bd59-d7a9a76b2edd" xmlns:ns3="94202314-371f-4a32-9f59-6af7e294e9cd" targetNamespace="http://schemas.microsoft.com/office/2006/metadata/properties" ma:root="true" ma:fieldsID="0c0a269e039222d6987eab346ff05a20" ns2:_="" ns3:_="">
    <xsd:import namespace="4d391113-094c-4272-bd59-d7a9a76b2edd"/>
    <xsd:import namespace="94202314-371f-4a32-9f59-6af7e294e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1113-094c-4272-bd59-d7a9a76b2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02314-371f-4a32-9f59-6af7e294e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b4cbb5d-f235-48ac-956b-d1903922d358}" ma:internalName="TaxCatchAll" ma:showField="CatchAllData" ma:web="94202314-371f-4a32-9f59-6af7e294e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202314-371f-4a32-9f59-6af7e294e9cd" xsi:nil="true"/>
    <lcf76f155ced4ddcb4097134ff3c332f xmlns="4d391113-094c-4272-bd59-d7a9a76b2e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39898B-56CB-46D2-8496-C3E6ECD73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91113-094c-4272-bd59-d7a9a76b2edd"/>
    <ds:schemaRef ds:uri="94202314-371f-4a32-9f59-6af7e294e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6C8634-1428-40E9-B49E-66675AEA58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91121-D0D1-497E-BF1B-5BFDAE6D670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4202314-371f-4a32-9f59-6af7e294e9cd"/>
    <ds:schemaRef ds:uri="http://schemas.microsoft.com/office/2006/documentManagement/types"/>
    <ds:schemaRef ds:uri="4d391113-094c-4272-bd59-d7a9a76b2e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12955</TotalTime>
  <Words>857</Words>
  <Application>Microsoft Office PowerPoint</Application>
  <PresentationFormat>Widescreen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 Rounded MT Bold</vt:lpstr>
      <vt:lpstr>Calibri</vt:lpstr>
      <vt:lpstr>Ubuntu</vt:lpstr>
      <vt:lpstr>Office Theme</vt:lpstr>
      <vt:lpstr>Breaking the Cycle:</vt:lpstr>
      <vt:lpstr>What is anti-social behaviour?</vt:lpstr>
      <vt:lpstr>District Council responsibility towards anti-social behaviour and the Operational Partnership Team (OPT)</vt:lpstr>
      <vt:lpstr>Partnership Approach</vt:lpstr>
      <vt:lpstr>Why do we need an OPT? </vt:lpstr>
      <vt:lpstr>Family subjected to years of abuse in their Street in Leicestershire. Tormented by a gang of youths, pelting the home with eggs, lit fires in the front garden, locked the son at knifepoint in a shed.</vt:lpstr>
      <vt:lpstr>Evolution of ASB legislation </vt:lpstr>
      <vt:lpstr>Tool and powers</vt:lpstr>
      <vt:lpstr>Sale of Illegal Vapes</vt:lpstr>
      <vt:lpstr>Joint Visits</vt:lpstr>
      <vt:lpstr>EARLY HELP HUBS/ COLLABORATION</vt:lpstr>
      <vt:lpstr>Useful links</vt:lpstr>
    </vt:vector>
  </TitlesOfParts>
  <Company>Breckland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Cycle:</dc:title>
  <dc:creator>Foster, Aimee</dc:creator>
  <cp:lastModifiedBy>Genevieve Bouquet</cp:lastModifiedBy>
  <cp:revision>14</cp:revision>
  <dcterms:created xsi:type="dcterms:W3CDTF">2024-05-09T19:46:45Z</dcterms:created>
  <dcterms:modified xsi:type="dcterms:W3CDTF">2024-06-05T09:20:19Z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0x0101003BE234AB498C6441AE5D71DD1DC65A61</vt:lpwstr>
  </property>
  <property fmtid="{D5CDD505-2E9C-101B-9397-08002B2CF9AE}" pid="3" name="MediaServiceImageTags">
    <vt:lpwstr/>
  </property>
</Properties>
</file>