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56" r:id="rId5"/>
    <p:sldId id="319" r:id="rId6"/>
    <p:sldId id="302" r:id="rId7"/>
    <p:sldId id="263" r:id="rId8"/>
    <p:sldId id="300" r:id="rId9"/>
    <p:sldId id="303" r:id="rId10"/>
    <p:sldId id="305" r:id="rId11"/>
    <p:sldId id="304" r:id="rId12"/>
    <p:sldId id="315" r:id="rId13"/>
    <p:sldId id="306" r:id="rId14"/>
    <p:sldId id="318" r:id="rId15"/>
    <p:sldId id="284" r:id="rId16"/>
    <p:sldId id="299" r:id="rId17"/>
    <p:sldId id="311" r:id="rId18"/>
    <p:sldId id="298" r:id="rId19"/>
    <p:sldId id="312" r:id="rId20"/>
    <p:sldId id="297" r:id="rId21"/>
    <p:sldId id="313" r:id="rId22"/>
    <p:sldId id="296" r:id="rId23"/>
    <p:sldId id="294" r:id="rId24"/>
    <p:sldId id="293" r:id="rId25"/>
    <p:sldId id="265"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293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8EF00-732A-45F8-A0C5-B4859EDC9A6A}" v="4" dt="2024-05-29T10:02:01.81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2605" autoAdjust="0"/>
  </p:normalViewPr>
  <p:slideViewPr>
    <p:cSldViewPr snapToGrid="0">
      <p:cViewPr varScale="1">
        <p:scale>
          <a:sx n="48" d="100"/>
          <a:sy n="48" d="100"/>
        </p:scale>
        <p:origin x="1340" y="40"/>
      </p:cViewPr>
      <p:guideLst/>
    </p:cSldViewPr>
  </p:slideViewPr>
  <p:outlineViewPr>
    <p:cViewPr>
      <p:scale>
        <a:sx n="33" d="100"/>
        <a:sy n="33" d="100"/>
      </p:scale>
      <p:origin x="0" y="-2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F958EF00-732A-45F8-A0C5-B4859EDC9A6A}"/>
    <pc:docChg chg="delSld modSld">
      <pc:chgData name="Genevieve Bouquet" userId="9ee00270-1c76-4fb6-80ff-36b31e77115e" providerId="ADAL" clId="{F958EF00-732A-45F8-A0C5-B4859EDC9A6A}" dt="2024-05-29T10:04:12.353" v="101" actId="20577"/>
      <pc:docMkLst>
        <pc:docMk/>
      </pc:docMkLst>
      <pc:sldChg chg="modSp mod modNotesTx">
        <pc:chgData name="Genevieve Bouquet" userId="9ee00270-1c76-4fb6-80ff-36b31e77115e" providerId="ADAL" clId="{F958EF00-732A-45F8-A0C5-B4859EDC9A6A}" dt="2024-05-29T10:04:12.353" v="101" actId="20577"/>
        <pc:sldMkLst>
          <pc:docMk/>
          <pc:sldMk cId="0" sldId="256"/>
        </pc:sldMkLst>
        <pc:spChg chg="mod">
          <ac:chgData name="Genevieve Bouquet" userId="9ee00270-1c76-4fb6-80ff-36b31e77115e" providerId="ADAL" clId="{F958EF00-732A-45F8-A0C5-B4859EDC9A6A}" dt="2024-05-29T10:02:30.104" v="79" actId="33553"/>
          <ac:spMkLst>
            <pc:docMk/>
            <pc:sldMk cId="0" sldId="256"/>
            <ac:spMk id="111" creationId="{00000000-0000-0000-0000-000000000000}"/>
          </ac:spMkLst>
        </pc:spChg>
        <pc:picChg chg="mod">
          <ac:chgData name="Genevieve Bouquet" userId="9ee00270-1c76-4fb6-80ff-36b31e77115e" providerId="ADAL" clId="{F958EF00-732A-45F8-A0C5-B4859EDC9A6A}" dt="2024-05-29T10:00:07.041" v="2" actId="962"/>
          <ac:picMkLst>
            <pc:docMk/>
            <pc:sldMk cId="0" sldId="256"/>
            <ac:picMk id="112" creationId="{00000000-0000-0000-0000-000000000000}"/>
          </ac:picMkLst>
        </pc:picChg>
        <pc:picChg chg="mod">
          <ac:chgData name="Genevieve Bouquet" userId="9ee00270-1c76-4fb6-80ff-36b31e77115e" providerId="ADAL" clId="{F958EF00-732A-45F8-A0C5-B4859EDC9A6A}" dt="2024-05-29T10:00:08.543" v="3" actId="962"/>
          <ac:picMkLst>
            <pc:docMk/>
            <pc:sldMk cId="0" sldId="256"/>
            <ac:picMk id="113" creationId="{00000000-0000-0000-0000-000000000000}"/>
          </ac:picMkLst>
        </pc:picChg>
        <pc:picChg chg="mod">
          <ac:chgData name="Genevieve Bouquet" userId="9ee00270-1c76-4fb6-80ff-36b31e77115e" providerId="ADAL" clId="{F958EF00-732A-45F8-A0C5-B4859EDC9A6A}" dt="2024-05-29T10:00:09.980" v="4" actId="962"/>
          <ac:picMkLst>
            <pc:docMk/>
            <pc:sldMk cId="0" sldId="256"/>
            <ac:picMk id="114" creationId="{00000000-0000-0000-0000-000000000000}"/>
          </ac:picMkLst>
        </pc:picChg>
      </pc:sldChg>
      <pc:sldChg chg="modSp mod">
        <pc:chgData name="Genevieve Bouquet" userId="9ee00270-1c76-4fb6-80ff-36b31e77115e" providerId="ADAL" clId="{F958EF00-732A-45F8-A0C5-B4859EDC9A6A}" dt="2024-05-29T10:02:36.527" v="82" actId="33553"/>
        <pc:sldMkLst>
          <pc:docMk/>
          <pc:sldMk cId="0" sldId="263"/>
        </pc:sldMkLst>
        <pc:spChg chg="mod">
          <ac:chgData name="Genevieve Bouquet" userId="9ee00270-1c76-4fb6-80ff-36b31e77115e" providerId="ADAL" clId="{F958EF00-732A-45F8-A0C5-B4859EDC9A6A}" dt="2024-05-29T10:02:36.527" v="82" actId="33553"/>
          <ac:spMkLst>
            <pc:docMk/>
            <pc:sldMk cId="0" sldId="263"/>
            <ac:spMk id="212" creationId="{00000000-0000-0000-0000-000000000000}"/>
          </ac:spMkLst>
        </pc:spChg>
        <pc:picChg chg="mod">
          <ac:chgData name="Genevieve Bouquet" userId="9ee00270-1c76-4fb6-80ff-36b31e77115e" providerId="ADAL" clId="{F958EF00-732A-45F8-A0C5-B4859EDC9A6A}" dt="2024-05-29T10:00:23.095" v="13" actId="962"/>
          <ac:picMkLst>
            <pc:docMk/>
            <pc:sldMk cId="0" sldId="263"/>
            <ac:picMk id="209" creationId="{00000000-0000-0000-0000-000000000000}"/>
          </ac:picMkLst>
        </pc:picChg>
        <pc:picChg chg="mod">
          <ac:chgData name="Genevieve Bouquet" userId="9ee00270-1c76-4fb6-80ff-36b31e77115e" providerId="ADAL" clId="{F958EF00-732A-45F8-A0C5-B4859EDC9A6A}" dt="2024-05-29T10:00:24.654" v="14" actId="962"/>
          <ac:picMkLst>
            <pc:docMk/>
            <pc:sldMk cId="0" sldId="263"/>
            <ac:picMk id="210" creationId="{00000000-0000-0000-0000-000000000000}"/>
          </ac:picMkLst>
        </pc:picChg>
        <pc:picChg chg="mod">
          <ac:chgData name="Genevieve Bouquet" userId="9ee00270-1c76-4fb6-80ff-36b31e77115e" providerId="ADAL" clId="{F958EF00-732A-45F8-A0C5-B4859EDC9A6A}" dt="2024-05-29T10:00:26.008" v="15" actId="962"/>
          <ac:picMkLst>
            <pc:docMk/>
            <pc:sldMk cId="0" sldId="263"/>
            <ac:picMk id="211" creationId="{00000000-0000-0000-0000-000000000000}"/>
          </ac:picMkLst>
        </pc:picChg>
      </pc:sldChg>
      <pc:sldChg chg="modSp mod">
        <pc:chgData name="Genevieve Bouquet" userId="9ee00270-1c76-4fb6-80ff-36b31e77115e" providerId="ADAL" clId="{F958EF00-732A-45F8-A0C5-B4859EDC9A6A}" dt="2024-05-29T10:03:16.310" v="100" actId="33553"/>
        <pc:sldMkLst>
          <pc:docMk/>
          <pc:sldMk cId="0" sldId="265"/>
        </pc:sldMkLst>
        <pc:spChg chg="mod">
          <ac:chgData name="Genevieve Bouquet" userId="9ee00270-1c76-4fb6-80ff-36b31e77115e" providerId="ADAL" clId="{F958EF00-732A-45F8-A0C5-B4859EDC9A6A}" dt="2024-05-29T10:03:16.310" v="100" actId="33553"/>
          <ac:spMkLst>
            <pc:docMk/>
            <pc:sldMk cId="0" sldId="265"/>
            <ac:spMk id="224" creationId="{00000000-0000-0000-0000-000000000000}"/>
          </ac:spMkLst>
        </pc:spChg>
        <pc:picChg chg="mod">
          <ac:chgData name="Genevieve Bouquet" userId="9ee00270-1c76-4fb6-80ff-36b31e77115e" providerId="ADAL" clId="{F958EF00-732A-45F8-A0C5-B4859EDC9A6A}" dt="2024-05-29T10:02:14.983" v="75" actId="962"/>
          <ac:picMkLst>
            <pc:docMk/>
            <pc:sldMk cId="0" sldId="265"/>
            <ac:picMk id="221" creationId="{00000000-0000-0000-0000-000000000000}"/>
          </ac:picMkLst>
        </pc:picChg>
        <pc:picChg chg="mod">
          <ac:chgData name="Genevieve Bouquet" userId="9ee00270-1c76-4fb6-80ff-36b31e77115e" providerId="ADAL" clId="{F958EF00-732A-45F8-A0C5-B4859EDC9A6A}" dt="2024-05-29T10:02:16.081" v="76" actId="962"/>
          <ac:picMkLst>
            <pc:docMk/>
            <pc:sldMk cId="0" sldId="265"/>
            <ac:picMk id="222" creationId="{00000000-0000-0000-0000-000000000000}"/>
          </ac:picMkLst>
        </pc:picChg>
        <pc:picChg chg="mod">
          <ac:chgData name="Genevieve Bouquet" userId="9ee00270-1c76-4fb6-80ff-36b31e77115e" providerId="ADAL" clId="{F958EF00-732A-45F8-A0C5-B4859EDC9A6A}" dt="2024-05-29T10:02:17.238" v="77" actId="962"/>
          <ac:picMkLst>
            <pc:docMk/>
            <pc:sldMk cId="0" sldId="265"/>
            <ac:picMk id="223" creationId="{00000000-0000-0000-0000-000000000000}"/>
          </ac:picMkLst>
        </pc:picChg>
      </pc:sldChg>
      <pc:sldChg chg="modSp mod">
        <pc:chgData name="Genevieve Bouquet" userId="9ee00270-1c76-4fb6-80ff-36b31e77115e" providerId="ADAL" clId="{F958EF00-732A-45F8-A0C5-B4859EDC9A6A}" dt="2024-05-29T10:02:50.840" v="90" actId="33553"/>
        <pc:sldMkLst>
          <pc:docMk/>
          <pc:sldMk cId="344908300" sldId="284"/>
        </pc:sldMkLst>
        <pc:spChg chg="mod">
          <ac:chgData name="Genevieve Bouquet" userId="9ee00270-1c76-4fb6-80ff-36b31e77115e" providerId="ADAL" clId="{F958EF00-732A-45F8-A0C5-B4859EDC9A6A}" dt="2024-05-29T10:02:50.840" v="90" actId="33553"/>
          <ac:spMkLst>
            <pc:docMk/>
            <pc:sldMk cId="344908300" sldId="284"/>
            <ac:spMk id="212" creationId="{00000000-0000-0000-0000-000000000000}"/>
          </ac:spMkLst>
        </pc:spChg>
        <pc:picChg chg="mod">
          <ac:chgData name="Genevieve Bouquet" userId="9ee00270-1c76-4fb6-80ff-36b31e77115e" providerId="ADAL" clId="{F958EF00-732A-45F8-A0C5-B4859EDC9A6A}" dt="2024-05-29T10:01:17.613" v="43" actId="962"/>
          <ac:picMkLst>
            <pc:docMk/>
            <pc:sldMk cId="344908300" sldId="284"/>
            <ac:picMk id="209" creationId="{00000000-0000-0000-0000-000000000000}"/>
          </ac:picMkLst>
        </pc:picChg>
        <pc:picChg chg="mod">
          <ac:chgData name="Genevieve Bouquet" userId="9ee00270-1c76-4fb6-80ff-36b31e77115e" providerId="ADAL" clId="{F958EF00-732A-45F8-A0C5-B4859EDC9A6A}" dt="2024-05-29T10:01:18.977" v="44" actId="962"/>
          <ac:picMkLst>
            <pc:docMk/>
            <pc:sldMk cId="344908300" sldId="284"/>
            <ac:picMk id="210" creationId="{00000000-0000-0000-0000-000000000000}"/>
          </ac:picMkLst>
        </pc:picChg>
        <pc:picChg chg="mod">
          <ac:chgData name="Genevieve Bouquet" userId="9ee00270-1c76-4fb6-80ff-36b31e77115e" providerId="ADAL" clId="{F958EF00-732A-45F8-A0C5-B4859EDC9A6A}" dt="2024-05-29T10:01:20.185" v="45" actId="962"/>
          <ac:picMkLst>
            <pc:docMk/>
            <pc:sldMk cId="344908300" sldId="284"/>
            <ac:picMk id="211" creationId="{00000000-0000-0000-0000-000000000000}"/>
          </ac:picMkLst>
        </pc:picChg>
      </pc:sldChg>
      <pc:sldChg chg="modSp mod">
        <pc:chgData name="Genevieve Bouquet" userId="9ee00270-1c76-4fb6-80ff-36b31e77115e" providerId="ADAL" clId="{F958EF00-732A-45F8-A0C5-B4859EDC9A6A}" dt="2024-05-29T10:03:14.602" v="99" actId="33553"/>
        <pc:sldMkLst>
          <pc:docMk/>
          <pc:sldMk cId="406072878" sldId="293"/>
        </pc:sldMkLst>
        <pc:spChg chg="mod">
          <ac:chgData name="Genevieve Bouquet" userId="9ee00270-1c76-4fb6-80ff-36b31e77115e" providerId="ADAL" clId="{F958EF00-732A-45F8-A0C5-B4859EDC9A6A}" dt="2024-05-29T10:03:14.602" v="99" actId="33553"/>
          <ac:spMkLst>
            <pc:docMk/>
            <pc:sldMk cId="406072878" sldId="293"/>
            <ac:spMk id="212" creationId="{00000000-0000-0000-0000-000000000000}"/>
          </ac:spMkLst>
        </pc:spChg>
        <pc:picChg chg="mod">
          <ac:chgData name="Genevieve Bouquet" userId="9ee00270-1c76-4fb6-80ff-36b31e77115e" providerId="ADAL" clId="{F958EF00-732A-45F8-A0C5-B4859EDC9A6A}" dt="2024-05-29T10:02:09.303" v="72" actId="962"/>
          <ac:picMkLst>
            <pc:docMk/>
            <pc:sldMk cId="406072878" sldId="293"/>
            <ac:picMk id="209" creationId="{00000000-0000-0000-0000-000000000000}"/>
          </ac:picMkLst>
        </pc:picChg>
        <pc:picChg chg="mod">
          <ac:chgData name="Genevieve Bouquet" userId="9ee00270-1c76-4fb6-80ff-36b31e77115e" providerId="ADAL" clId="{F958EF00-732A-45F8-A0C5-B4859EDC9A6A}" dt="2024-05-29T10:02:12.469" v="73" actId="962"/>
          <ac:picMkLst>
            <pc:docMk/>
            <pc:sldMk cId="406072878" sldId="293"/>
            <ac:picMk id="210" creationId="{00000000-0000-0000-0000-000000000000}"/>
          </ac:picMkLst>
        </pc:picChg>
        <pc:picChg chg="mod">
          <ac:chgData name="Genevieve Bouquet" userId="9ee00270-1c76-4fb6-80ff-36b31e77115e" providerId="ADAL" clId="{F958EF00-732A-45F8-A0C5-B4859EDC9A6A}" dt="2024-05-29T10:02:13.794" v="74" actId="962"/>
          <ac:picMkLst>
            <pc:docMk/>
            <pc:sldMk cId="406072878" sldId="293"/>
            <ac:picMk id="211" creationId="{00000000-0000-0000-0000-000000000000}"/>
          </ac:picMkLst>
        </pc:picChg>
      </pc:sldChg>
      <pc:sldChg chg="modSp mod">
        <pc:chgData name="Genevieve Bouquet" userId="9ee00270-1c76-4fb6-80ff-36b31e77115e" providerId="ADAL" clId="{F958EF00-732A-45F8-A0C5-B4859EDC9A6A}" dt="2024-05-29T10:03:12.645" v="98" actId="33553"/>
        <pc:sldMkLst>
          <pc:docMk/>
          <pc:sldMk cId="3967083643" sldId="294"/>
        </pc:sldMkLst>
        <pc:spChg chg="mod">
          <ac:chgData name="Genevieve Bouquet" userId="9ee00270-1c76-4fb6-80ff-36b31e77115e" providerId="ADAL" clId="{F958EF00-732A-45F8-A0C5-B4859EDC9A6A}" dt="2024-05-29T10:03:12.645" v="98" actId="33553"/>
          <ac:spMkLst>
            <pc:docMk/>
            <pc:sldMk cId="3967083643" sldId="294"/>
            <ac:spMk id="212" creationId="{00000000-0000-0000-0000-000000000000}"/>
          </ac:spMkLst>
        </pc:spChg>
        <pc:picChg chg="mod">
          <ac:chgData name="Genevieve Bouquet" userId="9ee00270-1c76-4fb6-80ff-36b31e77115e" providerId="ADAL" clId="{F958EF00-732A-45F8-A0C5-B4859EDC9A6A}" dt="2024-05-29T10:02:03.473" v="69" actId="962"/>
          <ac:picMkLst>
            <pc:docMk/>
            <pc:sldMk cId="3967083643" sldId="294"/>
            <ac:picMk id="209" creationId="{00000000-0000-0000-0000-000000000000}"/>
          </ac:picMkLst>
        </pc:picChg>
        <pc:picChg chg="mod">
          <ac:chgData name="Genevieve Bouquet" userId="9ee00270-1c76-4fb6-80ff-36b31e77115e" providerId="ADAL" clId="{F958EF00-732A-45F8-A0C5-B4859EDC9A6A}" dt="2024-05-29T10:02:04.658" v="70" actId="962"/>
          <ac:picMkLst>
            <pc:docMk/>
            <pc:sldMk cId="3967083643" sldId="294"/>
            <ac:picMk id="210" creationId="{00000000-0000-0000-0000-000000000000}"/>
          </ac:picMkLst>
        </pc:picChg>
        <pc:picChg chg="mod">
          <ac:chgData name="Genevieve Bouquet" userId="9ee00270-1c76-4fb6-80ff-36b31e77115e" providerId="ADAL" clId="{F958EF00-732A-45F8-A0C5-B4859EDC9A6A}" dt="2024-05-29T10:02:05.751" v="71" actId="962"/>
          <ac:picMkLst>
            <pc:docMk/>
            <pc:sldMk cId="3967083643" sldId="294"/>
            <ac:picMk id="211" creationId="{00000000-0000-0000-0000-000000000000}"/>
          </ac:picMkLst>
        </pc:picChg>
      </pc:sldChg>
      <pc:sldChg chg="modSp mod">
        <pc:chgData name="Genevieve Bouquet" userId="9ee00270-1c76-4fb6-80ff-36b31e77115e" providerId="ADAL" clId="{F958EF00-732A-45F8-A0C5-B4859EDC9A6A}" dt="2024-05-29T10:03:10.669" v="97" actId="33553"/>
        <pc:sldMkLst>
          <pc:docMk/>
          <pc:sldMk cId="3552039608" sldId="296"/>
        </pc:sldMkLst>
        <pc:spChg chg="mod">
          <ac:chgData name="Genevieve Bouquet" userId="9ee00270-1c76-4fb6-80ff-36b31e77115e" providerId="ADAL" clId="{F958EF00-732A-45F8-A0C5-B4859EDC9A6A}" dt="2024-05-29T10:03:10.669" v="97" actId="33553"/>
          <ac:spMkLst>
            <pc:docMk/>
            <pc:sldMk cId="3552039608" sldId="296"/>
            <ac:spMk id="212" creationId="{00000000-0000-0000-0000-000000000000}"/>
          </ac:spMkLst>
        </pc:spChg>
        <pc:graphicFrameChg chg="mod">
          <ac:chgData name="Genevieve Bouquet" userId="9ee00270-1c76-4fb6-80ff-36b31e77115e" providerId="ADAL" clId="{F958EF00-732A-45F8-A0C5-B4859EDC9A6A}" dt="2024-05-29T10:02:01.813" v="68" actId="962"/>
          <ac:graphicFrameMkLst>
            <pc:docMk/>
            <pc:sldMk cId="3552039608" sldId="296"/>
            <ac:graphicFrameMk id="30" creationId="{28D0256E-35C2-D121-0878-D0A5D6E01C30}"/>
          </ac:graphicFrameMkLst>
        </pc:graphicFrameChg>
        <pc:picChg chg="mod">
          <ac:chgData name="Genevieve Bouquet" userId="9ee00270-1c76-4fb6-80ff-36b31e77115e" providerId="ADAL" clId="{F958EF00-732A-45F8-A0C5-B4859EDC9A6A}" dt="2024-05-29T10:01:49.578" v="64" actId="962"/>
          <ac:picMkLst>
            <pc:docMk/>
            <pc:sldMk cId="3552039608" sldId="296"/>
            <ac:picMk id="209" creationId="{00000000-0000-0000-0000-000000000000}"/>
          </ac:picMkLst>
        </pc:picChg>
        <pc:picChg chg="mod">
          <ac:chgData name="Genevieve Bouquet" userId="9ee00270-1c76-4fb6-80ff-36b31e77115e" providerId="ADAL" clId="{F958EF00-732A-45F8-A0C5-B4859EDC9A6A}" dt="2024-05-29T10:01:50.834" v="65" actId="962"/>
          <ac:picMkLst>
            <pc:docMk/>
            <pc:sldMk cId="3552039608" sldId="296"/>
            <ac:picMk id="210" creationId="{00000000-0000-0000-0000-000000000000}"/>
          </ac:picMkLst>
        </pc:picChg>
        <pc:picChg chg="mod">
          <ac:chgData name="Genevieve Bouquet" userId="9ee00270-1c76-4fb6-80ff-36b31e77115e" providerId="ADAL" clId="{F958EF00-732A-45F8-A0C5-B4859EDC9A6A}" dt="2024-05-29T10:01:52.360" v="66" actId="962"/>
          <ac:picMkLst>
            <pc:docMk/>
            <pc:sldMk cId="3552039608" sldId="296"/>
            <ac:picMk id="211" creationId="{00000000-0000-0000-0000-000000000000}"/>
          </ac:picMkLst>
        </pc:picChg>
      </pc:sldChg>
      <pc:sldChg chg="modSp mod">
        <pc:chgData name="Genevieve Bouquet" userId="9ee00270-1c76-4fb6-80ff-36b31e77115e" providerId="ADAL" clId="{F958EF00-732A-45F8-A0C5-B4859EDC9A6A}" dt="2024-05-29T10:03:04.270" v="95" actId="33553"/>
        <pc:sldMkLst>
          <pc:docMk/>
          <pc:sldMk cId="1067376186" sldId="297"/>
        </pc:sldMkLst>
        <pc:spChg chg="mod">
          <ac:chgData name="Genevieve Bouquet" userId="9ee00270-1c76-4fb6-80ff-36b31e77115e" providerId="ADAL" clId="{F958EF00-732A-45F8-A0C5-B4859EDC9A6A}" dt="2024-05-29T10:03:04.270" v="95" actId="33553"/>
          <ac:spMkLst>
            <pc:docMk/>
            <pc:sldMk cId="1067376186" sldId="297"/>
            <ac:spMk id="212" creationId="{00000000-0000-0000-0000-000000000000}"/>
          </ac:spMkLst>
        </pc:spChg>
        <pc:picChg chg="mod">
          <ac:chgData name="Genevieve Bouquet" userId="9ee00270-1c76-4fb6-80ff-36b31e77115e" providerId="ADAL" clId="{F958EF00-732A-45F8-A0C5-B4859EDC9A6A}" dt="2024-05-29T10:01:41.113" v="58" actId="962"/>
          <ac:picMkLst>
            <pc:docMk/>
            <pc:sldMk cId="1067376186" sldId="297"/>
            <ac:picMk id="209" creationId="{00000000-0000-0000-0000-000000000000}"/>
          </ac:picMkLst>
        </pc:picChg>
        <pc:picChg chg="mod">
          <ac:chgData name="Genevieve Bouquet" userId="9ee00270-1c76-4fb6-80ff-36b31e77115e" providerId="ADAL" clId="{F958EF00-732A-45F8-A0C5-B4859EDC9A6A}" dt="2024-05-29T10:01:42.401" v="59" actId="962"/>
          <ac:picMkLst>
            <pc:docMk/>
            <pc:sldMk cId="1067376186" sldId="297"/>
            <ac:picMk id="210" creationId="{00000000-0000-0000-0000-000000000000}"/>
          </ac:picMkLst>
        </pc:picChg>
        <pc:picChg chg="mod">
          <ac:chgData name="Genevieve Bouquet" userId="9ee00270-1c76-4fb6-80ff-36b31e77115e" providerId="ADAL" clId="{F958EF00-732A-45F8-A0C5-B4859EDC9A6A}" dt="2024-05-29T10:01:43.694" v="60" actId="962"/>
          <ac:picMkLst>
            <pc:docMk/>
            <pc:sldMk cId="1067376186" sldId="297"/>
            <ac:picMk id="211" creationId="{00000000-0000-0000-0000-000000000000}"/>
          </ac:picMkLst>
        </pc:picChg>
      </pc:sldChg>
      <pc:sldChg chg="modSp mod">
        <pc:chgData name="Genevieve Bouquet" userId="9ee00270-1c76-4fb6-80ff-36b31e77115e" providerId="ADAL" clId="{F958EF00-732A-45F8-A0C5-B4859EDC9A6A}" dt="2024-05-29T10:02:58.727" v="93" actId="33553"/>
        <pc:sldMkLst>
          <pc:docMk/>
          <pc:sldMk cId="3260730923" sldId="298"/>
        </pc:sldMkLst>
        <pc:spChg chg="mod">
          <ac:chgData name="Genevieve Bouquet" userId="9ee00270-1c76-4fb6-80ff-36b31e77115e" providerId="ADAL" clId="{F958EF00-732A-45F8-A0C5-B4859EDC9A6A}" dt="2024-05-29T10:02:58.727" v="93" actId="33553"/>
          <ac:spMkLst>
            <pc:docMk/>
            <pc:sldMk cId="3260730923" sldId="298"/>
            <ac:spMk id="212" creationId="{00000000-0000-0000-0000-000000000000}"/>
          </ac:spMkLst>
        </pc:spChg>
        <pc:picChg chg="mod">
          <ac:chgData name="Genevieve Bouquet" userId="9ee00270-1c76-4fb6-80ff-36b31e77115e" providerId="ADAL" clId="{F958EF00-732A-45F8-A0C5-B4859EDC9A6A}" dt="2024-05-29T10:01:33.543" v="52" actId="962"/>
          <ac:picMkLst>
            <pc:docMk/>
            <pc:sldMk cId="3260730923" sldId="298"/>
            <ac:picMk id="209" creationId="{00000000-0000-0000-0000-000000000000}"/>
          </ac:picMkLst>
        </pc:picChg>
        <pc:picChg chg="mod">
          <ac:chgData name="Genevieve Bouquet" userId="9ee00270-1c76-4fb6-80ff-36b31e77115e" providerId="ADAL" clId="{F958EF00-732A-45F8-A0C5-B4859EDC9A6A}" dt="2024-05-29T10:01:34.921" v="53" actId="962"/>
          <ac:picMkLst>
            <pc:docMk/>
            <pc:sldMk cId="3260730923" sldId="298"/>
            <ac:picMk id="210" creationId="{00000000-0000-0000-0000-000000000000}"/>
          </ac:picMkLst>
        </pc:picChg>
        <pc:picChg chg="mod">
          <ac:chgData name="Genevieve Bouquet" userId="9ee00270-1c76-4fb6-80ff-36b31e77115e" providerId="ADAL" clId="{F958EF00-732A-45F8-A0C5-B4859EDC9A6A}" dt="2024-05-29T10:01:36.101" v="54" actId="962"/>
          <ac:picMkLst>
            <pc:docMk/>
            <pc:sldMk cId="3260730923" sldId="298"/>
            <ac:picMk id="211" creationId="{00000000-0000-0000-0000-000000000000}"/>
          </ac:picMkLst>
        </pc:picChg>
      </pc:sldChg>
      <pc:sldChg chg="modSp mod">
        <pc:chgData name="Genevieve Bouquet" userId="9ee00270-1c76-4fb6-80ff-36b31e77115e" providerId="ADAL" clId="{F958EF00-732A-45F8-A0C5-B4859EDC9A6A}" dt="2024-05-29T10:02:52.858" v="91" actId="33553"/>
        <pc:sldMkLst>
          <pc:docMk/>
          <pc:sldMk cId="451259567" sldId="299"/>
        </pc:sldMkLst>
        <pc:spChg chg="mod">
          <ac:chgData name="Genevieve Bouquet" userId="9ee00270-1c76-4fb6-80ff-36b31e77115e" providerId="ADAL" clId="{F958EF00-732A-45F8-A0C5-B4859EDC9A6A}" dt="2024-05-29T10:02:52.858" v="91" actId="33553"/>
          <ac:spMkLst>
            <pc:docMk/>
            <pc:sldMk cId="451259567" sldId="299"/>
            <ac:spMk id="212" creationId="{00000000-0000-0000-0000-000000000000}"/>
          </ac:spMkLst>
        </pc:spChg>
        <pc:picChg chg="mod">
          <ac:chgData name="Genevieve Bouquet" userId="9ee00270-1c76-4fb6-80ff-36b31e77115e" providerId="ADAL" clId="{F958EF00-732A-45F8-A0C5-B4859EDC9A6A}" dt="2024-05-29T10:01:21.404" v="46" actId="962"/>
          <ac:picMkLst>
            <pc:docMk/>
            <pc:sldMk cId="451259567" sldId="299"/>
            <ac:picMk id="209" creationId="{00000000-0000-0000-0000-000000000000}"/>
          </ac:picMkLst>
        </pc:picChg>
        <pc:picChg chg="mod">
          <ac:chgData name="Genevieve Bouquet" userId="9ee00270-1c76-4fb6-80ff-36b31e77115e" providerId="ADAL" clId="{F958EF00-732A-45F8-A0C5-B4859EDC9A6A}" dt="2024-05-29T10:01:22.867" v="47" actId="962"/>
          <ac:picMkLst>
            <pc:docMk/>
            <pc:sldMk cId="451259567" sldId="299"/>
            <ac:picMk id="210" creationId="{00000000-0000-0000-0000-000000000000}"/>
          </ac:picMkLst>
        </pc:picChg>
        <pc:picChg chg="mod">
          <ac:chgData name="Genevieve Bouquet" userId="9ee00270-1c76-4fb6-80ff-36b31e77115e" providerId="ADAL" clId="{F958EF00-732A-45F8-A0C5-B4859EDC9A6A}" dt="2024-05-29T10:01:24.799" v="48" actId="962"/>
          <ac:picMkLst>
            <pc:docMk/>
            <pc:sldMk cId="451259567" sldId="299"/>
            <ac:picMk id="211" creationId="{00000000-0000-0000-0000-000000000000}"/>
          </ac:picMkLst>
        </pc:picChg>
      </pc:sldChg>
      <pc:sldChg chg="modSp mod">
        <pc:chgData name="Genevieve Bouquet" userId="9ee00270-1c76-4fb6-80ff-36b31e77115e" providerId="ADAL" clId="{F958EF00-732A-45F8-A0C5-B4859EDC9A6A}" dt="2024-05-29T10:02:38.315" v="83" actId="33553"/>
        <pc:sldMkLst>
          <pc:docMk/>
          <pc:sldMk cId="3563950357" sldId="300"/>
        </pc:sldMkLst>
        <pc:spChg chg="mod">
          <ac:chgData name="Genevieve Bouquet" userId="9ee00270-1c76-4fb6-80ff-36b31e77115e" providerId="ADAL" clId="{F958EF00-732A-45F8-A0C5-B4859EDC9A6A}" dt="2024-05-29T10:02:38.315" v="83" actId="33553"/>
          <ac:spMkLst>
            <pc:docMk/>
            <pc:sldMk cId="3563950357" sldId="300"/>
            <ac:spMk id="212" creationId="{00000000-0000-0000-0000-000000000000}"/>
          </ac:spMkLst>
        </pc:spChg>
        <pc:picChg chg="mod">
          <ac:chgData name="Genevieve Bouquet" userId="9ee00270-1c76-4fb6-80ff-36b31e77115e" providerId="ADAL" clId="{F958EF00-732A-45F8-A0C5-B4859EDC9A6A}" dt="2024-05-29T10:00:27.392" v="16" actId="962"/>
          <ac:picMkLst>
            <pc:docMk/>
            <pc:sldMk cId="3563950357" sldId="300"/>
            <ac:picMk id="209" creationId="{00000000-0000-0000-0000-000000000000}"/>
          </ac:picMkLst>
        </pc:picChg>
        <pc:picChg chg="mod">
          <ac:chgData name="Genevieve Bouquet" userId="9ee00270-1c76-4fb6-80ff-36b31e77115e" providerId="ADAL" clId="{F958EF00-732A-45F8-A0C5-B4859EDC9A6A}" dt="2024-05-29T10:00:28.867" v="17" actId="962"/>
          <ac:picMkLst>
            <pc:docMk/>
            <pc:sldMk cId="3563950357" sldId="300"/>
            <ac:picMk id="210" creationId="{00000000-0000-0000-0000-000000000000}"/>
          </ac:picMkLst>
        </pc:picChg>
        <pc:picChg chg="mod">
          <ac:chgData name="Genevieve Bouquet" userId="9ee00270-1c76-4fb6-80ff-36b31e77115e" providerId="ADAL" clId="{F958EF00-732A-45F8-A0C5-B4859EDC9A6A}" dt="2024-05-29T10:00:30.149" v="18" actId="962"/>
          <ac:picMkLst>
            <pc:docMk/>
            <pc:sldMk cId="3563950357" sldId="300"/>
            <ac:picMk id="211" creationId="{00000000-0000-0000-0000-000000000000}"/>
          </ac:picMkLst>
        </pc:picChg>
      </pc:sldChg>
      <pc:sldChg chg="modSp mod">
        <pc:chgData name="Genevieve Bouquet" userId="9ee00270-1c76-4fb6-80ff-36b31e77115e" providerId="ADAL" clId="{F958EF00-732A-45F8-A0C5-B4859EDC9A6A}" dt="2024-05-29T10:02:34.809" v="81" actId="33553"/>
        <pc:sldMkLst>
          <pc:docMk/>
          <pc:sldMk cId="3778216366" sldId="302"/>
        </pc:sldMkLst>
        <pc:spChg chg="mod">
          <ac:chgData name="Genevieve Bouquet" userId="9ee00270-1c76-4fb6-80ff-36b31e77115e" providerId="ADAL" clId="{F958EF00-732A-45F8-A0C5-B4859EDC9A6A}" dt="2024-05-29T10:02:34.809" v="81" actId="33553"/>
          <ac:spMkLst>
            <pc:docMk/>
            <pc:sldMk cId="3778216366" sldId="302"/>
            <ac:spMk id="212" creationId="{00000000-0000-0000-0000-000000000000}"/>
          </ac:spMkLst>
        </pc:spChg>
        <pc:graphicFrameChg chg="mod">
          <ac:chgData name="Genevieve Bouquet" userId="9ee00270-1c76-4fb6-80ff-36b31e77115e" providerId="ADAL" clId="{F958EF00-732A-45F8-A0C5-B4859EDC9A6A}" dt="2024-05-29T10:00:19.976" v="11" actId="962"/>
          <ac:graphicFrameMkLst>
            <pc:docMk/>
            <pc:sldMk cId="3778216366" sldId="302"/>
            <ac:graphicFrameMk id="2" creationId="{7C91A093-4A7A-E6DF-7987-8F9D3BEED2C5}"/>
          </ac:graphicFrameMkLst>
        </pc:graphicFrameChg>
        <pc:graphicFrameChg chg="mod">
          <ac:chgData name="Genevieve Bouquet" userId="9ee00270-1c76-4fb6-80ff-36b31e77115e" providerId="ADAL" clId="{F958EF00-732A-45F8-A0C5-B4859EDC9A6A}" dt="2024-05-29T10:00:21.593" v="12" actId="962"/>
          <ac:graphicFrameMkLst>
            <pc:docMk/>
            <pc:sldMk cId="3778216366" sldId="302"/>
            <ac:graphicFrameMk id="4" creationId="{E410D7EF-982A-EEC7-7C8E-CFC1607F0F63}"/>
          </ac:graphicFrameMkLst>
        </pc:graphicFrameChg>
        <pc:picChg chg="mod">
          <ac:chgData name="Genevieve Bouquet" userId="9ee00270-1c76-4fb6-80ff-36b31e77115e" providerId="ADAL" clId="{F958EF00-732A-45F8-A0C5-B4859EDC9A6A}" dt="2024-05-29T10:00:15.375" v="8" actId="962"/>
          <ac:picMkLst>
            <pc:docMk/>
            <pc:sldMk cId="3778216366" sldId="302"/>
            <ac:picMk id="209" creationId="{00000000-0000-0000-0000-000000000000}"/>
          </ac:picMkLst>
        </pc:picChg>
        <pc:picChg chg="mod">
          <ac:chgData name="Genevieve Bouquet" userId="9ee00270-1c76-4fb6-80ff-36b31e77115e" providerId="ADAL" clId="{F958EF00-732A-45F8-A0C5-B4859EDC9A6A}" dt="2024-05-29T10:00:16.938" v="9" actId="962"/>
          <ac:picMkLst>
            <pc:docMk/>
            <pc:sldMk cId="3778216366" sldId="302"/>
            <ac:picMk id="210" creationId="{00000000-0000-0000-0000-000000000000}"/>
          </ac:picMkLst>
        </pc:picChg>
        <pc:picChg chg="mod">
          <ac:chgData name="Genevieve Bouquet" userId="9ee00270-1c76-4fb6-80ff-36b31e77115e" providerId="ADAL" clId="{F958EF00-732A-45F8-A0C5-B4859EDC9A6A}" dt="2024-05-29T10:00:18.231" v="10" actId="962"/>
          <ac:picMkLst>
            <pc:docMk/>
            <pc:sldMk cId="3778216366" sldId="302"/>
            <ac:picMk id="211" creationId="{00000000-0000-0000-0000-000000000000}"/>
          </ac:picMkLst>
        </pc:picChg>
      </pc:sldChg>
      <pc:sldChg chg="modSp mod">
        <pc:chgData name="Genevieve Bouquet" userId="9ee00270-1c76-4fb6-80ff-36b31e77115e" providerId="ADAL" clId="{F958EF00-732A-45F8-A0C5-B4859EDC9A6A}" dt="2024-05-29T10:02:40.117" v="84" actId="33553"/>
        <pc:sldMkLst>
          <pc:docMk/>
          <pc:sldMk cId="1268667819" sldId="303"/>
        </pc:sldMkLst>
        <pc:spChg chg="mod">
          <ac:chgData name="Genevieve Bouquet" userId="9ee00270-1c76-4fb6-80ff-36b31e77115e" providerId="ADAL" clId="{F958EF00-732A-45F8-A0C5-B4859EDC9A6A}" dt="2024-05-29T10:02:40.117" v="84" actId="33553"/>
          <ac:spMkLst>
            <pc:docMk/>
            <pc:sldMk cId="1268667819" sldId="303"/>
            <ac:spMk id="212" creationId="{00000000-0000-0000-0000-000000000000}"/>
          </ac:spMkLst>
        </pc:spChg>
        <pc:picChg chg="mod">
          <ac:chgData name="Genevieve Bouquet" userId="9ee00270-1c76-4fb6-80ff-36b31e77115e" providerId="ADAL" clId="{F958EF00-732A-45F8-A0C5-B4859EDC9A6A}" dt="2024-05-29T10:00:41.106" v="23" actId="962"/>
          <ac:picMkLst>
            <pc:docMk/>
            <pc:sldMk cId="1268667819" sldId="303"/>
            <ac:picMk id="4" creationId="{C4ED72BE-4B85-3D67-B8F1-4AD1A7C0F302}"/>
          </ac:picMkLst>
        </pc:picChg>
        <pc:picChg chg="mod">
          <ac:chgData name="Genevieve Bouquet" userId="9ee00270-1c76-4fb6-80ff-36b31e77115e" providerId="ADAL" clId="{F958EF00-732A-45F8-A0C5-B4859EDC9A6A}" dt="2024-05-29T10:00:31.356" v="19" actId="962"/>
          <ac:picMkLst>
            <pc:docMk/>
            <pc:sldMk cId="1268667819" sldId="303"/>
            <ac:picMk id="209" creationId="{00000000-0000-0000-0000-000000000000}"/>
          </ac:picMkLst>
        </pc:picChg>
        <pc:picChg chg="mod">
          <ac:chgData name="Genevieve Bouquet" userId="9ee00270-1c76-4fb6-80ff-36b31e77115e" providerId="ADAL" clId="{F958EF00-732A-45F8-A0C5-B4859EDC9A6A}" dt="2024-05-29T10:00:32.605" v="20" actId="962"/>
          <ac:picMkLst>
            <pc:docMk/>
            <pc:sldMk cId="1268667819" sldId="303"/>
            <ac:picMk id="210" creationId="{00000000-0000-0000-0000-000000000000}"/>
          </ac:picMkLst>
        </pc:picChg>
        <pc:picChg chg="mod">
          <ac:chgData name="Genevieve Bouquet" userId="9ee00270-1c76-4fb6-80ff-36b31e77115e" providerId="ADAL" clId="{F958EF00-732A-45F8-A0C5-B4859EDC9A6A}" dt="2024-05-29T10:00:33.815" v="21" actId="962"/>
          <ac:picMkLst>
            <pc:docMk/>
            <pc:sldMk cId="1268667819" sldId="303"/>
            <ac:picMk id="211" creationId="{00000000-0000-0000-0000-000000000000}"/>
          </ac:picMkLst>
        </pc:picChg>
      </pc:sldChg>
      <pc:sldChg chg="modSp mod">
        <pc:chgData name="Genevieve Bouquet" userId="9ee00270-1c76-4fb6-80ff-36b31e77115e" providerId="ADAL" clId="{F958EF00-732A-45F8-A0C5-B4859EDC9A6A}" dt="2024-05-29T10:02:43.428" v="86" actId="33553"/>
        <pc:sldMkLst>
          <pc:docMk/>
          <pc:sldMk cId="2436734764" sldId="304"/>
        </pc:sldMkLst>
        <pc:spChg chg="mod">
          <ac:chgData name="Genevieve Bouquet" userId="9ee00270-1c76-4fb6-80ff-36b31e77115e" providerId="ADAL" clId="{F958EF00-732A-45F8-A0C5-B4859EDC9A6A}" dt="2024-05-29T10:02:43.428" v="86" actId="33553"/>
          <ac:spMkLst>
            <pc:docMk/>
            <pc:sldMk cId="2436734764" sldId="304"/>
            <ac:spMk id="212" creationId="{00000000-0000-0000-0000-000000000000}"/>
          </ac:spMkLst>
        </pc:spChg>
        <pc:picChg chg="mod">
          <ac:chgData name="Genevieve Bouquet" userId="9ee00270-1c76-4fb6-80ff-36b31e77115e" providerId="ADAL" clId="{F958EF00-732A-45F8-A0C5-B4859EDC9A6A}" dt="2024-05-29T10:00:57.037" v="31" actId="962"/>
          <ac:picMkLst>
            <pc:docMk/>
            <pc:sldMk cId="2436734764" sldId="304"/>
            <ac:picMk id="4" creationId="{9CC98392-A420-FB82-1985-0D147F730BF9}"/>
          </ac:picMkLst>
        </pc:picChg>
        <pc:picChg chg="mod">
          <ac:chgData name="Genevieve Bouquet" userId="9ee00270-1c76-4fb6-80ff-36b31e77115e" providerId="ADAL" clId="{F958EF00-732A-45F8-A0C5-B4859EDC9A6A}" dt="2024-05-29T10:00:51.217" v="28" actId="962"/>
          <ac:picMkLst>
            <pc:docMk/>
            <pc:sldMk cId="2436734764" sldId="304"/>
            <ac:picMk id="209" creationId="{00000000-0000-0000-0000-000000000000}"/>
          </ac:picMkLst>
        </pc:picChg>
        <pc:picChg chg="mod">
          <ac:chgData name="Genevieve Bouquet" userId="9ee00270-1c76-4fb6-80ff-36b31e77115e" providerId="ADAL" clId="{F958EF00-732A-45F8-A0C5-B4859EDC9A6A}" dt="2024-05-29T10:00:54.408" v="29" actId="962"/>
          <ac:picMkLst>
            <pc:docMk/>
            <pc:sldMk cId="2436734764" sldId="304"/>
            <ac:picMk id="210" creationId="{00000000-0000-0000-0000-000000000000}"/>
          </ac:picMkLst>
        </pc:picChg>
        <pc:picChg chg="mod">
          <ac:chgData name="Genevieve Bouquet" userId="9ee00270-1c76-4fb6-80ff-36b31e77115e" providerId="ADAL" clId="{F958EF00-732A-45F8-A0C5-B4859EDC9A6A}" dt="2024-05-29T10:00:55.711" v="30" actId="962"/>
          <ac:picMkLst>
            <pc:docMk/>
            <pc:sldMk cId="2436734764" sldId="304"/>
            <ac:picMk id="211" creationId="{00000000-0000-0000-0000-000000000000}"/>
          </ac:picMkLst>
        </pc:picChg>
      </pc:sldChg>
      <pc:sldChg chg="modSp mod">
        <pc:chgData name="Genevieve Bouquet" userId="9ee00270-1c76-4fb6-80ff-36b31e77115e" providerId="ADAL" clId="{F958EF00-732A-45F8-A0C5-B4859EDC9A6A}" dt="2024-05-29T10:02:41.827" v="85" actId="33553"/>
        <pc:sldMkLst>
          <pc:docMk/>
          <pc:sldMk cId="1158791873" sldId="305"/>
        </pc:sldMkLst>
        <pc:spChg chg="mod">
          <ac:chgData name="Genevieve Bouquet" userId="9ee00270-1c76-4fb6-80ff-36b31e77115e" providerId="ADAL" clId="{F958EF00-732A-45F8-A0C5-B4859EDC9A6A}" dt="2024-05-29T10:02:41.827" v="85" actId="33553"/>
          <ac:spMkLst>
            <pc:docMk/>
            <pc:sldMk cId="1158791873" sldId="305"/>
            <ac:spMk id="212" creationId="{00000000-0000-0000-0000-000000000000}"/>
          </ac:spMkLst>
        </pc:spChg>
        <pc:picChg chg="mod">
          <ac:chgData name="Genevieve Bouquet" userId="9ee00270-1c76-4fb6-80ff-36b31e77115e" providerId="ADAL" clId="{F958EF00-732A-45F8-A0C5-B4859EDC9A6A}" dt="2024-05-29T10:00:49.061" v="27" actId="962"/>
          <ac:picMkLst>
            <pc:docMk/>
            <pc:sldMk cId="1158791873" sldId="305"/>
            <ac:picMk id="2" creationId="{5D9E972C-0EA2-39A7-F633-3BD9520476C3}"/>
          </ac:picMkLst>
        </pc:picChg>
        <pc:picChg chg="mod">
          <ac:chgData name="Genevieve Bouquet" userId="9ee00270-1c76-4fb6-80ff-36b31e77115e" providerId="ADAL" clId="{F958EF00-732A-45F8-A0C5-B4859EDC9A6A}" dt="2024-05-29T10:00:43.901" v="24" actId="962"/>
          <ac:picMkLst>
            <pc:docMk/>
            <pc:sldMk cId="1158791873" sldId="305"/>
            <ac:picMk id="209" creationId="{00000000-0000-0000-0000-000000000000}"/>
          </ac:picMkLst>
        </pc:picChg>
        <pc:picChg chg="mod">
          <ac:chgData name="Genevieve Bouquet" userId="9ee00270-1c76-4fb6-80ff-36b31e77115e" providerId="ADAL" clId="{F958EF00-732A-45F8-A0C5-B4859EDC9A6A}" dt="2024-05-29T10:00:45.218" v="25" actId="962"/>
          <ac:picMkLst>
            <pc:docMk/>
            <pc:sldMk cId="1158791873" sldId="305"/>
            <ac:picMk id="210" creationId="{00000000-0000-0000-0000-000000000000}"/>
          </ac:picMkLst>
        </pc:picChg>
        <pc:picChg chg="mod">
          <ac:chgData name="Genevieve Bouquet" userId="9ee00270-1c76-4fb6-80ff-36b31e77115e" providerId="ADAL" clId="{F958EF00-732A-45F8-A0C5-B4859EDC9A6A}" dt="2024-05-29T10:00:46.502" v="26" actId="962"/>
          <ac:picMkLst>
            <pc:docMk/>
            <pc:sldMk cId="1158791873" sldId="305"/>
            <ac:picMk id="211" creationId="{00000000-0000-0000-0000-000000000000}"/>
          </ac:picMkLst>
        </pc:picChg>
      </pc:sldChg>
      <pc:sldChg chg="modSp mod">
        <pc:chgData name="Genevieve Bouquet" userId="9ee00270-1c76-4fb6-80ff-36b31e77115e" providerId="ADAL" clId="{F958EF00-732A-45F8-A0C5-B4859EDC9A6A}" dt="2024-05-29T10:02:46.959" v="88" actId="33553"/>
        <pc:sldMkLst>
          <pc:docMk/>
          <pc:sldMk cId="3612975249" sldId="306"/>
        </pc:sldMkLst>
        <pc:spChg chg="mod">
          <ac:chgData name="Genevieve Bouquet" userId="9ee00270-1c76-4fb6-80ff-36b31e77115e" providerId="ADAL" clId="{F958EF00-732A-45F8-A0C5-B4859EDC9A6A}" dt="2024-05-29T10:02:46.959" v="88" actId="33553"/>
          <ac:spMkLst>
            <pc:docMk/>
            <pc:sldMk cId="3612975249" sldId="306"/>
            <ac:spMk id="212" creationId="{00000000-0000-0000-0000-000000000000}"/>
          </ac:spMkLst>
        </pc:spChg>
        <pc:graphicFrameChg chg="mod">
          <ac:chgData name="Genevieve Bouquet" userId="9ee00270-1c76-4fb6-80ff-36b31e77115e" providerId="ADAL" clId="{F958EF00-732A-45F8-A0C5-B4859EDC9A6A}" dt="2024-05-29T10:01:09.131" v="38" actId="962"/>
          <ac:graphicFrameMkLst>
            <pc:docMk/>
            <pc:sldMk cId="3612975249" sldId="306"/>
            <ac:graphicFrameMk id="11" creationId="{F5D3727C-9215-EA1D-D8F1-60F2EC9C9910}"/>
          </ac:graphicFrameMkLst>
        </pc:graphicFrameChg>
        <pc:picChg chg="mod">
          <ac:chgData name="Genevieve Bouquet" userId="9ee00270-1c76-4fb6-80ff-36b31e77115e" providerId="ADAL" clId="{F958EF00-732A-45F8-A0C5-B4859EDC9A6A}" dt="2024-05-29T10:01:02.283" v="35" actId="962"/>
          <ac:picMkLst>
            <pc:docMk/>
            <pc:sldMk cId="3612975249" sldId="306"/>
            <ac:picMk id="209" creationId="{00000000-0000-0000-0000-000000000000}"/>
          </ac:picMkLst>
        </pc:picChg>
        <pc:picChg chg="mod">
          <ac:chgData name="Genevieve Bouquet" userId="9ee00270-1c76-4fb6-80ff-36b31e77115e" providerId="ADAL" clId="{F958EF00-732A-45F8-A0C5-B4859EDC9A6A}" dt="2024-05-29T10:01:03.611" v="36" actId="962"/>
          <ac:picMkLst>
            <pc:docMk/>
            <pc:sldMk cId="3612975249" sldId="306"/>
            <ac:picMk id="210" creationId="{00000000-0000-0000-0000-000000000000}"/>
          </ac:picMkLst>
        </pc:picChg>
        <pc:picChg chg="mod">
          <ac:chgData name="Genevieve Bouquet" userId="9ee00270-1c76-4fb6-80ff-36b31e77115e" providerId="ADAL" clId="{F958EF00-732A-45F8-A0C5-B4859EDC9A6A}" dt="2024-05-29T10:01:07.054" v="37" actId="962"/>
          <ac:picMkLst>
            <pc:docMk/>
            <pc:sldMk cId="3612975249" sldId="306"/>
            <ac:picMk id="211" creationId="{00000000-0000-0000-0000-000000000000}"/>
          </ac:picMkLst>
        </pc:picChg>
      </pc:sldChg>
      <pc:sldChg chg="modSp mod">
        <pc:chgData name="Genevieve Bouquet" userId="9ee00270-1c76-4fb6-80ff-36b31e77115e" providerId="ADAL" clId="{F958EF00-732A-45F8-A0C5-B4859EDC9A6A}" dt="2024-05-29T10:02:56.468" v="92" actId="33553"/>
        <pc:sldMkLst>
          <pc:docMk/>
          <pc:sldMk cId="1504675031" sldId="311"/>
        </pc:sldMkLst>
        <pc:spChg chg="mod">
          <ac:chgData name="Genevieve Bouquet" userId="9ee00270-1c76-4fb6-80ff-36b31e77115e" providerId="ADAL" clId="{F958EF00-732A-45F8-A0C5-B4859EDC9A6A}" dt="2024-05-29T10:02:56.468" v="92" actId="33553"/>
          <ac:spMkLst>
            <pc:docMk/>
            <pc:sldMk cId="1504675031" sldId="311"/>
            <ac:spMk id="212" creationId="{00000000-0000-0000-0000-000000000000}"/>
          </ac:spMkLst>
        </pc:spChg>
        <pc:picChg chg="mod">
          <ac:chgData name="Genevieve Bouquet" userId="9ee00270-1c76-4fb6-80ff-36b31e77115e" providerId="ADAL" clId="{F958EF00-732A-45F8-A0C5-B4859EDC9A6A}" dt="2024-05-29T10:01:28.642" v="49" actId="962"/>
          <ac:picMkLst>
            <pc:docMk/>
            <pc:sldMk cId="1504675031" sldId="311"/>
            <ac:picMk id="209" creationId="{00000000-0000-0000-0000-000000000000}"/>
          </ac:picMkLst>
        </pc:picChg>
        <pc:picChg chg="mod">
          <ac:chgData name="Genevieve Bouquet" userId="9ee00270-1c76-4fb6-80ff-36b31e77115e" providerId="ADAL" clId="{F958EF00-732A-45F8-A0C5-B4859EDC9A6A}" dt="2024-05-29T10:01:30.768" v="50" actId="962"/>
          <ac:picMkLst>
            <pc:docMk/>
            <pc:sldMk cId="1504675031" sldId="311"/>
            <ac:picMk id="210" creationId="{00000000-0000-0000-0000-000000000000}"/>
          </ac:picMkLst>
        </pc:picChg>
        <pc:picChg chg="mod">
          <ac:chgData name="Genevieve Bouquet" userId="9ee00270-1c76-4fb6-80ff-36b31e77115e" providerId="ADAL" clId="{F958EF00-732A-45F8-A0C5-B4859EDC9A6A}" dt="2024-05-29T10:01:32.190" v="51" actId="962"/>
          <ac:picMkLst>
            <pc:docMk/>
            <pc:sldMk cId="1504675031" sldId="311"/>
            <ac:picMk id="211" creationId="{00000000-0000-0000-0000-000000000000}"/>
          </ac:picMkLst>
        </pc:picChg>
      </pc:sldChg>
      <pc:sldChg chg="modSp mod">
        <pc:chgData name="Genevieve Bouquet" userId="9ee00270-1c76-4fb6-80ff-36b31e77115e" providerId="ADAL" clId="{F958EF00-732A-45F8-A0C5-B4859EDC9A6A}" dt="2024-05-29T10:03:02.462" v="94" actId="33553"/>
        <pc:sldMkLst>
          <pc:docMk/>
          <pc:sldMk cId="427577376" sldId="312"/>
        </pc:sldMkLst>
        <pc:spChg chg="mod">
          <ac:chgData name="Genevieve Bouquet" userId="9ee00270-1c76-4fb6-80ff-36b31e77115e" providerId="ADAL" clId="{F958EF00-732A-45F8-A0C5-B4859EDC9A6A}" dt="2024-05-29T10:03:02.462" v="94" actId="33553"/>
          <ac:spMkLst>
            <pc:docMk/>
            <pc:sldMk cId="427577376" sldId="312"/>
            <ac:spMk id="212" creationId="{00000000-0000-0000-0000-000000000000}"/>
          </ac:spMkLst>
        </pc:spChg>
        <pc:picChg chg="mod">
          <ac:chgData name="Genevieve Bouquet" userId="9ee00270-1c76-4fb6-80ff-36b31e77115e" providerId="ADAL" clId="{F958EF00-732A-45F8-A0C5-B4859EDC9A6A}" dt="2024-05-29T10:01:37.385" v="55" actId="962"/>
          <ac:picMkLst>
            <pc:docMk/>
            <pc:sldMk cId="427577376" sldId="312"/>
            <ac:picMk id="209" creationId="{00000000-0000-0000-0000-000000000000}"/>
          </ac:picMkLst>
        </pc:picChg>
        <pc:picChg chg="mod">
          <ac:chgData name="Genevieve Bouquet" userId="9ee00270-1c76-4fb6-80ff-36b31e77115e" providerId="ADAL" clId="{F958EF00-732A-45F8-A0C5-B4859EDC9A6A}" dt="2024-05-29T10:01:38.531" v="56" actId="962"/>
          <ac:picMkLst>
            <pc:docMk/>
            <pc:sldMk cId="427577376" sldId="312"/>
            <ac:picMk id="210" creationId="{00000000-0000-0000-0000-000000000000}"/>
          </ac:picMkLst>
        </pc:picChg>
        <pc:picChg chg="mod">
          <ac:chgData name="Genevieve Bouquet" userId="9ee00270-1c76-4fb6-80ff-36b31e77115e" providerId="ADAL" clId="{F958EF00-732A-45F8-A0C5-B4859EDC9A6A}" dt="2024-05-29T10:01:39.717" v="57" actId="962"/>
          <ac:picMkLst>
            <pc:docMk/>
            <pc:sldMk cId="427577376" sldId="312"/>
            <ac:picMk id="211" creationId="{00000000-0000-0000-0000-000000000000}"/>
          </ac:picMkLst>
        </pc:picChg>
      </pc:sldChg>
      <pc:sldChg chg="modSp mod">
        <pc:chgData name="Genevieve Bouquet" userId="9ee00270-1c76-4fb6-80ff-36b31e77115e" providerId="ADAL" clId="{F958EF00-732A-45F8-A0C5-B4859EDC9A6A}" dt="2024-05-29T10:03:05.990" v="96" actId="33553"/>
        <pc:sldMkLst>
          <pc:docMk/>
          <pc:sldMk cId="1337800492" sldId="313"/>
        </pc:sldMkLst>
        <pc:spChg chg="mod">
          <ac:chgData name="Genevieve Bouquet" userId="9ee00270-1c76-4fb6-80ff-36b31e77115e" providerId="ADAL" clId="{F958EF00-732A-45F8-A0C5-B4859EDC9A6A}" dt="2024-05-29T10:03:05.990" v="96" actId="33553"/>
          <ac:spMkLst>
            <pc:docMk/>
            <pc:sldMk cId="1337800492" sldId="313"/>
            <ac:spMk id="212" creationId="{00000000-0000-0000-0000-000000000000}"/>
          </ac:spMkLst>
        </pc:spChg>
        <pc:picChg chg="mod">
          <ac:chgData name="Genevieve Bouquet" userId="9ee00270-1c76-4fb6-80ff-36b31e77115e" providerId="ADAL" clId="{F958EF00-732A-45F8-A0C5-B4859EDC9A6A}" dt="2024-05-29T10:01:45.043" v="61" actId="962"/>
          <ac:picMkLst>
            <pc:docMk/>
            <pc:sldMk cId="1337800492" sldId="313"/>
            <ac:picMk id="209" creationId="{00000000-0000-0000-0000-000000000000}"/>
          </ac:picMkLst>
        </pc:picChg>
        <pc:picChg chg="mod">
          <ac:chgData name="Genevieve Bouquet" userId="9ee00270-1c76-4fb6-80ff-36b31e77115e" providerId="ADAL" clId="{F958EF00-732A-45F8-A0C5-B4859EDC9A6A}" dt="2024-05-29T10:01:46.571" v="62" actId="962"/>
          <ac:picMkLst>
            <pc:docMk/>
            <pc:sldMk cId="1337800492" sldId="313"/>
            <ac:picMk id="210" creationId="{00000000-0000-0000-0000-000000000000}"/>
          </ac:picMkLst>
        </pc:picChg>
        <pc:picChg chg="mod">
          <ac:chgData name="Genevieve Bouquet" userId="9ee00270-1c76-4fb6-80ff-36b31e77115e" providerId="ADAL" clId="{F958EF00-732A-45F8-A0C5-B4859EDC9A6A}" dt="2024-05-29T10:01:47.824" v="63" actId="962"/>
          <ac:picMkLst>
            <pc:docMk/>
            <pc:sldMk cId="1337800492" sldId="313"/>
            <ac:picMk id="211" creationId="{00000000-0000-0000-0000-000000000000}"/>
          </ac:picMkLst>
        </pc:picChg>
      </pc:sldChg>
      <pc:sldChg chg="modSp mod">
        <pc:chgData name="Genevieve Bouquet" userId="9ee00270-1c76-4fb6-80ff-36b31e77115e" providerId="ADAL" clId="{F958EF00-732A-45F8-A0C5-B4859EDC9A6A}" dt="2024-05-29T10:02:45.058" v="87" actId="33553"/>
        <pc:sldMkLst>
          <pc:docMk/>
          <pc:sldMk cId="987030387" sldId="315"/>
        </pc:sldMkLst>
        <pc:spChg chg="mod">
          <ac:chgData name="Genevieve Bouquet" userId="9ee00270-1c76-4fb6-80ff-36b31e77115e" providerId="ADAL" clId="{F958EF00-732A-45F8-A0C5-B4859EDC9A6A}" dt="2024-05-29T10:02:45.058" v="87" actId="33553"/>
          <ac:spMkLst>
            <pc:docMk/>
            <pc:sldMk cId="987030387" sldId="315"/>
            <ac:spMk id="5" creationId="{8BE0827E-50BF-169C-EB6C-C73348AB0A93}"/>
          </ac:spMkLst>
        </pc:spChg>
        <pc:picChg chg="mod">
          <ac:chgData name="Genevieve Bouquet" userId="9ee00270-1c76-4fb6-80ff-36b31e77115e" providerId="ADAL" clId="{F958EF00-732A-45F8-A0C5-B4859EDC9A6A}" dt="2024-05-29T10:00:58.530" v="32" actId="962"/>
          <ac:picMkLst>
            <pc:docMk/>
            <pc:sldMk cId="987030387" sldId="315"/>
            <ac:picMk id="209" creationId="{00000000-0000-0000-0000-000000000000}"/>
          </ac:picMkLst>
        </pc:picChg>
        <pc:picChg chg="mod">
          <ac:chgData name="Genevieve Bouquet" userId="9ee00270-1c76-4fb6-80ff-36b31e77115e" providerId="ADAL" clId="{F958EF00-732A-45F8-A0C5-B4859EDC9A6A}" dt="2024-05-29T10:00:59.740" v="33" actId="962"/>
          <ac:picMkLst>
            <pc:docMk/>
            <pc:sldMk cId="987030387" sldId="315"/>
            <ac:picMk id="210" creationId="{00000000-0000-0000-0000-000000000000}"/>
          </ac:picMkLst>
        </pc:picChg>
        <pc:picChg chg="mod">
          <ac:chgData name="Genevieve Bouquet" userId="9ee00270-1c76-4fb6-80ff-36b31e77115e" providerId="ADAL" clId="{F958EF00-732A-45F8-A0C5-B4859EDC9A6A}" dt="2024-05-29T10:01:01.057" v="34" actId="962"/>
          <ac:picMkLst>
            <pc:docMk/>
            <pc:sldMk cId="987030387" sldId="315"/>
            <ac:picMk id="211" creationId="{00000000-0000-0000-0000-000000000000}"/>
          </ac:picMkLst>
        </pc:picChg>
      </pc:sldChg>
      <pc:sldChg chg="del">
        <pc:chgData name="Genevieve Bouquet" userId="9ee00270-1c76-4fb6-80ff-36b31e77115e" providerId="ADAL" clId="{F958EF00-732A-45F8-A0C5-B4859EDC9A6A}" dt="2024-05-29T09:59:54.133" v="1" actId="47"/>
        <pc:sldMkLst>
          <pc:docMk/>
          <pc:sldMk cId="1907355018" sldId="316"/>
        </pc:sldMkLst>
      </pc:sldChg>
      <pc:sldChg chg="del">
        <pc:chgData name="Genevieve Bouquet" userId="9ee00270-1c76-4fb6-80ff-36b31e77115e" providerId="ADAL" clId="{F958EF00-732A-45F8-A0C5-B4859EDC9A6A}" dt="2024-05-29T09:59:49.278" v="0" actId="47"/>
        <pc:sldMkLst>
          <pc:docMk/>
          <pc:sldMk cId="3905831745" sldId="317"/>
        </pc:sldMkLst>
      </pc:sldChg>
      <pc:sldChg chg="modSp mod">
        <pc:chgData name="Genevieve Bouquet" userId="9ee00270-1c76-4fb6-80ff-36b31e77115e" providerId="ADAL" clId="{F958EF00-732A-45F8-A0C5-B4859EDC9A6A}" dt="2024-05-29T10:02:48.890" v="89" actId="33553"/>
        <pc:sldMkLst>
          <pc:docMk/>
          <pc:sldMk cId="4123561463" sldId="318"/>
        </pc:sldMkLst>
        <pc:spChg chg="mod">
          <ac:chgData name="Genevieve Bouquet" userId="9ee00270-1c76-4fb6-80ff-36b31e77115e" providerId="ADAL" clId="{F958EF00-732A-45F8-A0C5-B4859EDC9A6A}" dt="2024-05-29T10:02:48.890" v="89" actId="33553"/>
          <ac:spMkLst>
            <pc:docMk/>
            <pc:sldMk cId="4123561463" sldId="318"/>
            <ac:spMk id="212" creationId="{00000000-0000-0000-0000-000000000000}"/>
          </ac:spMkLst>
        </pc:spChg>
        <pc:picChg chg="mod">
          <ac:chgData name="Genevieve Bouquet" userId="9ee00270-1c76-4fb6-80ff-36b31e77115e" providerId="ADAL" clId="{F958EF00-732A-45F8-A0C5-B4859EDC9A6A}" dt="2024-05-29T10:02:23.730" v="78" actId="962"/>
          <ac:picMkLst>
            <pc:docMk/>
            <pc:sldMk cId="4123561463" sldId="318"/>
            <ac:picMk id="3" creationId="{4839FBBA-6CAF-CD44-9E8B-EAE26254E301}"/>
          </ac:picMkLst>
        </pc:picChg>
        <pc:picChg chg="mod">
          <ac:chgData name="Genevieve Bouquet" userId="9ee00270-1c76-4fb6-80ff-36b31e77115e" providerId="ADAL" clId="{F958EF00-732A-45F8-A0C5-B4859EDC9A6A}" dt="2024-05-29T10:01:16.212" v="42" actId="962"/>
          <ac:picMkLst>
            <pc:docMk/>
            <pc:sldMk cId="4123561463" sldId="318"/>
            <ac:picMk id="17" creationId="{B7764957-8903-8CF6-2AF3-B220ED1540F4}"/>
          </ac:picMkLst>
        </pc:picChg>
        <pc:picChg chg="mod">
          <ac:chgData name="Genevieve Bouquet" userId="9ee00270-1c76-4fb6-80ff-36b31e77115e" providerId="ADAL" clId="{F958EF00-732A-45F8-A0C5-B4859EDC9A6A}" dt="2024-05-29T10:01:10.845" v="39" actId="962"/>
          <ac:picMkLst>
            <pc:docMk/>
            <pc:sldMk cId="4123561463" sldId="318"/>
            <ac:picMk id="209" creationId="{00000000-0000-0000-0000-000000000000}"/>
          </ac:picMkLst>
        </pc:picChg>
        <pc:picChg chg="mod">
          <ac:chgData name="Genevieve Bouquet" userId="9ee00270-1c76-4fb6-80ff-36b31e77115e" providerId="ADAL" clId="{F958EF00-732A-45F8-A0C5-B4859EDC9A6A}" dt="2024-05-29T10:01:13.280" v="40" actId="962"/>
          <ac:picMkLst>
            <pc:docMk/>
            <pc:sldMk cId="4123561463" sldId="318"/>
            <ac:picMk id="210" creationId="{00000000-0000-0000-0000-000000000000}"/>
          </ac:picMkLst>
        </pc:picChg>
        <pc:picChg chg="mod">
          <ac:chgData name="Genevieve Bouquet" userId="9ee00270-1c76-4fb6-80ff-36b31e77115e" providerId="ADAL" clId="{F958EF00-732A-45F8-A0C5-B4859EDC9A6A}" dt="2024-05-29T10:01:14.471" v="41" actId="962"/>
          <ac:picMkLst>
            <pc:docMk/>
            <pc:sldMk cId="4123561463" sldId="318"/>
            <ac:picMk id="211" creationId="{00000000-0000-0000-0000-000000000000}"/>
          </ac:picMkLst>
        </pc:picChg>
      </pc:sldChg>
      <pc:sldChg chg="modSp mod">
        <pc:chgData name="Genevieve Bouquet" userId="9ee00270-1c76-4fb6-80ff-36b31e77115e" providerId="ADAL" clId="{F958EF00-732A-45F8-A0C5-B4859EDC9A6A}" dt="2024-05-29T10:02:32.659" v="80" actId="33553"/>
        <pc:sldMkLst>
          <pc:docMk/>
          <pc:sldMk cId="3200803512" sldId="319"/>
        </pc:sldMkLst>
        <pc:spChg chg="mod">
          <ac:chgData name="Genevieve Bouquet" userId="9ee00270-1c76-4fb6-80ff-36b31e77115e" providerId="ADAL" clId="{F958EF00-732A-45F8-A0C5-B4859EDC9A6A}" dt="2024-05-29T10:02:32.659" v="80" actId="33553"/>
          <ac:spMkLst>
            <pc:docMk/>
            <pc:sldMk cId="3200803512" sldId="319"/>
            <ac:spMk id="212" creationId="{00000000-0000-0000-0000-000000000000}"/>
          </ac:spMkLst>
        </pc:spChg>
        <pc:picChg chg="mod">
          <ac:chgData name="Genevieve Bouquet" userId="9ee00270-1c76-4fb6-80ff-36b31e77115e" providerId="ADAL" clId="{F958EF00-732A-45F8-A0C5-B4859EDC9A6A}" dt="2024-05-29T10:00:11.237" v="5" actId="962"/>
          <ac:picMkLst>
            <pc:docMk/>
            <pc:sldMk cId="3200803512" sldId="319"/>
            <ac:picMk id="209" creationId="{00000000-0000-0000-0000-000000000000}"/>
          </ac:picMkLst>
        </pc:picChg>
        <pc:picChg chg="mod">
          <ac:chgData name="Genevieve Bouquet" userId="9ee00270-1c76-4fb6-80ff-36b31e77115e" providerId="ADAL" clId="{F958EF00-732A-45F8-A0C5-B4859EDC9A6A}" dt="2024-05-29T10:00:12.750" v="6" actId="962"/>
          <ac:picMkLst>
            <pc:docMk/>
            <pc:sldMk cId="3200803512" sldId="319"/>
            <ac:picMk id="210" creationId="{00000000-0000-0000-0000-000000000000}"/>
          </ac:picMkLst>
        </pc:picChg>
        <pc:picChg chg="mod">
          <ac:chgData name="Genevieve Bouquet" userId="9ee00270-1c76-4fb6-80ff-36b31e77115e" providerId="ADAL" clId="{F958EF00-732A-45F8-A0C5-B4859EDC9A6A}" dt="2024-05-29T10:00:13.962" v="7" actId="962"/>
          <ac:picMkLst>
            <pc:docMk/>
            <pc:sldMk cId="3200803512" sldId="319"/>
            <ac:picMk id="211" creationId="{00000000-0000-0000-0000-000000000000}"/>
          </ac:picMkLst>
        </pc:picChg>
      </pc:sldChg>
      <pc:sldMasterChg chg="delSldLayout">
        <pc:chgData name="Genevieve Bouquet" userId="9ee00270-1c76-4fb6-80ff-36b31e77115e" providerId="ADAL" clId="{F958EF00-732A-45F8-A0C5-B4859EDC9A6A}" dt="2024-05-29T09:59:49.278" v="0" actId="47"/>
        <pc:sldMasterMkLst>
          <pc:docMk/>
          <pc:sldMasterMk cId="0" sldId="2147483648"/>
        </pc:sldMasterMkLst>
        <pc:sldLayoutChg chg="del">
          <pc:chgData name="Genevieve Bouquet" userId="9ee00270-1c76-4fb6-80ff-36b31e77115e" providerId="ADAL" clId="{F958EF00-732A-45F8-A0C5-B4859EDC9A6A}" dt="2024-05-29T09:59:49.278" v="0" actId="47"/>
          <pc:sldLayoutMkLst>
            <pc:docMk/>
            <pc:sldMasterMk cId="0" sldId="2147483648"/>
            <pc:sldLayoutMk cId="0" sldId="214748365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965C4-0829-4226-A26A-63B0D26FCCA1}"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GB"/>
        </a:p>
      </dgm:t>
    </dgm:pt>
    <dgm:pt modelId="{638390D7-C9E3-475E-AF44-7102F484FF6B}">
      <dgm:prSet phldrT="[Text]"/>
      <dgm:spPr/>
      <dgm:t>
        <a:bodyPr/>
        <a:lstStyle/>
        <a:p>
          <a:r>
            <a:rPr lang="en-GB"/>
            <a:t>Speech Language Communication</a:t>
          </a:r>
        </a:p>
      </dgm:t>
    </dgm:pt>
    <dgm:pt modelId="{C65796C2-CAB1-4E9A-851C-FB8DE5A6EB2C}" type="parTrans" cxnId="{78591F53-982D-48E3-9059-0FCDBDCC2858}">
      <dgm:prSet/>
      <dgm:spPr/>
      <dgm:t>
        <a:bodyPr/>
        <a:lstStyle/>
        <a:p>
          <a:endParaRPr lang="en-GB"/>
        </a:p>
      </dgm:t>
    </dgm:pt>
    <dgm:pt modelId="{4BB0649C-FC35-40F3-A342-BF9F3B49DA3F}" type="sibTrans" cxnId="{78591F53-982D-48E3-9059-0FCDBDCC2858}">
      <dgm:prSet/>
      <dgm:spPr/>
      <dgm:t>
        <a:bodyPr/>
        <a:lstStyle/>
        <a:p>
          <a:endParaRPr lang="en-GB"/>
        </a:p>
      </dgm:t>
    </dgm:pt>
    <dgm:pt modelId="{B4391FCE-C88A-48E7-8170-C036B1D1D021}">
      <dgm:prSet phldrT="[Text]" custT="1"/>
      <dgm:spPr/>
      <dgm:t>
        <a:bodyPr/>
        <a:lstStyle/>
        <a:p>
          <a:r>
            <a:rPr lang="en-GB" sz="2000"/>
            <a:t>Making needs known</a:t>
          </a:r>
        </a:p>
      </dgm:t>
    </dgm:pt>
    <dgm:pt modelId="{60C28B8D-C2B3-43A1-BA75-6B1936930E00}" type="parTrans" cxnId="{94D00BC9-38CD-4E0F-BA53-C0D69C12BB9A}">
      <dgm:prSet/>
      <dgm:spPr/>
      <dgm:t>
        <a:bodyPr/>
        <a:lstStyle/>
        <a:p>
          <a:endParaRPr lang="en-GB"/>
        </a:p>
      </dgm:t>
    </dgm:pt>
    <dgm:pt modelId="{1CE89D07-CF98-4436-AB3C-18936A1294F0}" type="sibTrans" cxnId="{94D00BC9-38CD-4E0F-BA53-C0D69C12BB9A}">
      <dgm:prSet/>
      <dgm:spPr/>
      <dgm:t>
        <a:bodyPr/>
        <a:lstStyle/>
        <a:p>
          <a:endParaRPr lang="en-GB"/>
        </a:p>
      </dgm:t>
    </dgm:pt>
    <dgm:pt modelId="{3BB37032-0B8C-474F-BDC7-0FCBC667966E}">
      <dgm:prSet phldrT="[Text]" custT="1"/>
      <dgm:spPr/>
      <dgm:t>
        <a:bodyPr/>
        <a:lstStyle/>
        <a:p>
          <a:r>
            <a:rPr lang="en-GB" sz="2000"/>
            <a:t>Expressing likes or dislikes</a:t>
          </a:r>
        </a:p>
      </dgm:t>
    </dgm:pt>
    <dgm:pt modelId="{3A8A4895-32FC-4FFC-A5C8-88D5B68CB5B5}" type="parTrans" cxnId="{7BDD381F-F5FA-46A3-B089-6A23CF30D76F}">
      <dgm:prSet/>
      <dgm:spPr/>
      <dgm:t>
        <a:bodyPr/>
        <a:lstStyle/>
        <a:p>
          <a:endParaRPr lang="en-GB"/>
        </a:p>
      </dgm:t>
    </dgm:pt>
    <dgm:pt modelId="{FD4BCBFC-9063-432C-98BF-46FC5A69A3FC}" type="sibTrans" cxnId="{7BDD381F-F5FA-46A3-B089-6A23CF30D76F}">
      <dgm:prSet/>
      <dgm:spPr/>
      <dgm:t>
        <a:bodyPr/>
        <a:lstStyle/>
        <a:p>
          <a:endParaRPr lang="en-GB"/>
        </a:p>
      </dgm:t>
    </dgm:pt>
    <dgm:pt modelId="{9120DEB8-ECBF-4DEB-A266-06D1FA188A4B}">
      <dgm:prSet phldrT="[Text]" custT="1"/>
      <dgm:spPr/>
      <dgm:t>
        <a:bodyPr/>
        <a:lstStyle/>
        <a:p>
          <a:r>
            <a:rPr lang="en-GB" sz="2000"/>
            <a:t>Interacting with others</a:t>
          </a:r>
        </a:p>
      </dgm:t>
    </dgm:pt>
    <dgm:pt modelId="{79A5A065-63FF-4669-975A-305CADCAC641}" type="parTrans" cxnId="{CC42BC73-5EA0-4B14-B066-891A1EBC9B49}">
      <dgm:prSet/>
      <dgm:spPr/>
      <dgm:t>
        <a:bodyPr/>
        <a:lstStyle/>
        <a:p>
          <a:endParaRPr lang="en-GB"/>
        </a:p>
      </dgm:t>
    </dgm:pt>
    <dgm:pt modelId="{A25B584F-4660-4CDE-99E1-147DDDCD3AB8}" type="sibTrans" cxnId="{CC42BC73-5EA0-4B14-B066-891A1EBC9B49}">
      <dgm:prSet/>
      <dgm:spPr/>
      <dgm:t>
        <a:bodyPr/>
        <a:lstStyle/>
        <a:p>
          <a:endParaRPr lang="en-GB"/>
        </a:p>
      </dgm:t>
    </dgm:pt>
    <dgm:pt modelId="{45969718-7BA5-4A7E-B5B8-AE78C8A704BC}">
      <dgm:prSet phldrT="[Text]" custT="1"/>
      <dgm:spPr/>
      <dgm:t>
        <a:bodyPr/>
        <a:lstStyle/>
        <a:p>
          <a:r>
            <a:rPr lang="en-GB" sz="2000"/>
            <a:t>Building relation-ships</a:t>
          </a:r>
        </a:p>
      </dgm:t>
    </dgm:pt>
    <dgm:pt modelId="{F0A11C9C-4D67-453B-AC19-E4285A54B8C7}" type="parTrans" cxnId="{25DAE399-B6C6-427A-8D75-F9A5F26A2272}">
      <dgm:prSet/>
      <dgm:spPr/>
      <dgm:t>
        <a:bodyPr/>
        <a:lstStyle/>
        <a:p>
          <a:endParaRPr lang="en-GB"/>
        </a:p>
      </dgm:t>
    </dgm:pt>
    <dgm:pt modelId="{08317250-3D0E-4EBE-8431-55000AA798A0}" type="sibTrans" cxnId="{25DAE399-B6C6-427A-8D75-F9A5F26A2272}">
      <dgm:prSet/>
      <dgm:spPr/>
      <dgm:t>
        <a:bodyPr/>
        <a:lstStyle/>
        <a:p>
          <a:endParaRPr lang="en-GB"/>
        </a:p>
      </dgm:t>
    </dgm:pt>
    <dgm:pt modelId="{CA0EB0D5-9E45-4F94-8D3E-96E79B9239DE}" type="pres">
      <dgm:prSet presAssocID="{5F3965C4-0829-4226-A26A-63B0D26FCCA1}" presName="composite" presStyleCnt="0">
        <dgm:presLayoutVars>
          <dgm:chMax val="1"/>
          <dgm:dir/>
          <dgm:resizeHandles val="exact"/>
        </dgm:presLayoutVars>
      </dgm:prSet>
      <dgm:spPr/>
    </dgm:pt>
    <dgm:pt modelId="{7D8AB61B-67EB-44D8-A36A-C32FFA34BF8F}" type="pres">
      <dgm:prSet presAssocID="{5F3965C4-0829-4226-A26A-63B0D26FCCA1}" presName="radial" presStyleCnt="0">
        <dgm:presLayoutVars>
          <dgm:animLvl val="ctr"/>
        </dgm:presLayoutVars>
      </dgm:prSet>
      <dgm:spPr/>
    </dgm:pt>
    <dgm:pt modelId="{0EF50FA9-CD8E-4850-A1BE-1C7D12F35A19}" type="pres">
      <dgm:prSet presAssocID="{638390D7-C9E3-475E-AF44-7102F484FF6B}" presName="centerShape" presStyleLbl="vennNode1" presStyleIdx="0" presStyleCnt="5"/>
      <dgm:spPr/>
    </dgm:pt>
    <dgm:pt modelId="{A364DDBA-5203-4F38-A906-E3E118DFF8C2}" type="pres">
      <dgm:prSet presAssocID="{B4391FCE-C88A-48E7-8170-C036B1D1D021}" presName="node" presStyleLbl="vennNode1" presStyleIdx="1" presStyleCnt="5" custScaleX="138707" custScaleY="136300" custRadScaleRad="86442" custRadScaleInc="2151">
        <dgm:presLayoutVars>
          <dgm:bulletEnabled val="1"/>
        </dgm:presLayoutVars>
      </dgm:prSet>
      <dgm:spPr/>
    </dgm:pt>
    <dgm:pt modelId="{FA3FF3FA-FDE5-4953-90A5-9E9E6A436BC6}" type="pres">
      <dgm:prSet presAssocID="{3BB37032-0B8C-474F-BDC7-0FCBC667966E}" presName="node" presStyleLbl="vennNode1" presStyleIdx="2" presStyleCnt="5" custScaleX="130761" custScaleY="133617">
        <dgm:presLayoutVars>
          <dgm:bulletEnabled val="1"/>
        </dgm:presLayoutVars>
      </dgm:prSet>
      <dgm:spPr/>
    </dgm:pt>
    <dgm:pt modelId="{E76EE161-3B60-4D93-8890-E7E3A81175F5}" type="pres">
      <dgm:prSet presAssocID="{9120DEB8-ECBF-4DEB-A266-06D1FA188A4B}" presName="node" presStyleLbl="vennNode1" presStyleIdx="3" presStyleCnt="5" custScaleX="136373" custScaleY="134736" custRadScaleRad="86438" custRadScaleInc="-2066">
        <dgm:presLayoutVars>
          <dgm:bulletEnabled val="1"/>
        </dgm:presLayoutVars>
      </dgm:prSet>
      <dgm:spPr/>
    </dgm:pt>
    <dgm:pt modelId="{CD3AE440-C130-4ED1-8B1F-1C72797EAEB6}" type="pres">
      <dgm:prSet presAssocID="{45969718-7BA5-4A7E-B5B8-AE78C8A704BC}" presName="node" presStyleLbl="vennNode1" presStyleIdx="4" presStyleCnt="5" custScaleX="134961" custScaleY="128777">
        <dgm:presLayoutVars>
          <dgm:bulletEnabled val="1"/>
        </dgm:presLayoutVars>
      </dgm:prSet>
      <dgm:spPr/>
    </dgm:pt>
  </dgm:ptLst>
  <dgm:cxnLst>
    <dgm:cxn modelId="{7BDD381F-F5FA-46A3-B089-6A23CF30D76F}" srcId="{638390D7-C9E3-475E-AF44-7102F484FF6B}" destId="{3BB37032-0B8C-474F-BDC7-0FCBC667966E}" srcOrd="1" destOrd="0" parTransId="{3A8A4895-32FC-4FFC-A5C8-88D5B68CB5B5}" sibTransId="{FD4BCBFC-9063-432C-98BF-46FC5A69A3FC}"/>
    <dgm:cxn modelId="{9596202B-B721-46DF-B2EE-7075EF4A92B7}" type="presOf" srcId="{B4391FCE-C88A-48E7-8170-C036B1D1D021}" destId="{A364DDBA-5203-4F38-A906-E3E118DFF8C2}" srcOrd="0" destOrd="0" presId="urn:microsoft.com/office/officeart/2005/8/layout/radial3"/>
    <dgm:cxn modelId="{46FAA22C-7242-450F-B3B4-66653F807291}" type="presOf" srcId="{3BB37032-0B8C-474F-BDC7-0FCBC667966E}" destId="{FA3FF3FA-FDE5-4953-90A5-9E9E6A436BC6}" srcOrd="0" destOrd="0" presId="urn:microsoft.com/office/officeart/2005/8/layout/radial3"/>
    <dgm:cxn modelId="{24AB4B30-03FB-4B79-99E6-3BFEB9B32E79}" type="presOf" srcId="{638390D7-C9E3-475E-AF44-7102F484FF6B}" destId="{0EF50FA9-CD8E-4850-A1BE-1C7D12F35A19}" srcOrd="0" destOrd="0" presId="urn:microsoft.com/office/officeart/2005/8/layout/radial3"/>
    <dgm:cxn modelId="{4589F233-3F65-4D93-B81D-BB0B1EE7780D}" type="presOf" srcId="{45969718-7BA5-4A7E-B5B8-AE78C8A704BC}" destId="{CD3AE440-C130-4ED1-8B1F-1C72797EAEB6}" srcOrd="0" destOrd="0" presId="urn:microsoft.com/office/officeart/2005/8/layout/radial3"/>
    <dgm:cxn modelId="{A4BFF972-4A69-49C0-8BCB-2AF7949689A4}" type="presOf" srcId="{9120DEB8-ECBF-4DEB-A266-06D1FA188A4B}" destId="{E76EE161-3B60-4D93-8890-E7E3A81175F5}" srcOrd="0" destOrd="0" presId="urn:microsoft.com/office/officeart/2005/8/layout/radial3"/>
    <dgm:cxn modelId="{78591F53-982D-48E3-9059-0FCDBDCC2858}" srcId="{5F3965C4-0829-4226-A26A-63B0D26FCCA1}" destId="{638390D7-C9E3-475E-AF44-7102F484FF6B}" srcOrd="0" destOrd="0" parTransId="{C65796C2-CAB1-4E9A-851C-FB8DE5A6EB2C}" sibTransId="{4BB0649C-FC35-40F3-A342-BF9F3B49DA3F}"/>
    <dgm:cxn modelId="{CC42BC73-5EA0-4B14-B066-891A1EBC9B49}" srcId="{638390D7-C9E3-475E-AF44-7102F484FF6B}" destId="{9120DEB8-ECBF-4DEB-A266-06D1FA188A4B}" srcOrd="2" destOrd="0" parTransId="{79A5A065-63FF-4669-975A-305CADCAC641}" sibTransId="{A25B584F-4660-4CDE-99E1-147DDDCD3AB8}"/>
    <dgm:cxn modelId="{25DAE399-B6C6-427A-8D75-F9A5F26A2272}" srcId="{638390D7-C9E3-475E-AF44-7102F484FF6B}" destId="{45969718-7BA5-4A7E-B5B8-AE78C8A704BC}" srcOrd="3" destOrd="0" parTransId="{F0A11C9C-4D67-453B-AC19-E4285A54B8C7}" sibTransId="{08317250-3D0E-4EBE-8431-55000AA798A0}"/>
    <dgm:cxn modelId="{94D00BC9-38CD-4E0F-BA53-C0D69C12BB9A}" srcId="{638390D7-C9E3-475E-AF44-7102F484FF6B}" destId="{B4391FCE-C88A-48E7-8170-C036B1D1D021}" srcOrd="0" destOrd="0" parTransId="{60C28B8D-C2B3-43A1-BA75-6B1936930E00}" sibTransId="{1CE89D07-CF98-4436-AB3C-18936A1294F0}"/>
    <dgm:cxn modelId="{015167DB-1616-4A00-8222-164CD800DEFF}" type="presOf" srcId="{5F3965C4-0829-4226-A26A-63B0D26FCCA1}" destId="{CA0EB0D5-9E45-4F94-8D3E-96E79B9239DE}" srcOrd="0" destOrd="0" presId="urn:microsoft.com/office/officeart/2005/8/layout/radial3"/>
    <dgm:cxn modelId="{65632595-EB0B-4C58-98A1-86D349B065B8}" type="presParOf" srcId="{CA0EB0D5-9E45-4F94-8D3E-96E79B9239DE}" destId="{7D8AB61B-67EB-44D8-A36A-C32FFA34BF8F}" srcOrd="0" destOrd="0" presId="urn:microsoft.com/office/officeart/2005/8/layout/radial3"/>
    <dgm:cxn modelId="{4707F515-8FAA-4E94-B9F4-0E7F5C8E9CFD}" type="presParOf" srcId="{7D8AB61B-67EB-44D8-A36A-C32FFA34BF8F}" destId="{0EF50FA9-CD8E-4850-A1BE-1C7D12F35A19}" srcOrd="0" destOrd="0" presId="urn:microsoft.com/office/officeart/2005/8/layout/radial3"/>
    <dgm:cxn modelId="{82364292-7DD9-440D-8F47-6108C35BC147}" type="presParOf" srcId="{7D8AB61B-67EB-44D8-A36A-C32FFA34BF8F}" destId="{A364DDBA-5203-4F38-A906-E3E118DFF8C2}" srcOrd="1" destOrd="0" presId="urn:microsoft.com/office/officeart/2005/8/layout/radial3"/>
    <dgm:cxn modelId="{E9DC7AA2-F8CB-480F-B1D0-67D6B1699716}" type="presParOf" srcId="{7D8AB61B-67EB-44D8-A36A-C32FFA34BF8F}" destId="{FA3FF3FA-FDE5-4953-90A5-9E9E6A436BC6}" srcOrd="2" destOrd="0" presId="urn:microsoft.com/office/officeart/2005/8/layout/radial3"/>
    <dgm:cxn modelId="{6BBBE5C8-9BB2-4B81-B896-8F0FC017E1F4}" type="presParOf" srcId="{7D8AB61B-67EB-44D8-A36A-C32FFA34BF8F}" destId="{E76EE161-3B60-4D93-8890-E7E3A81175F5}" srcOrd="3" destOrd="0" presId="urn:microsoft.com/office/officeart/2005/8/layout/radial3"/>
    <dgm:cxn modelId="{8C7A2AEB-58D3-4348-A75F-9E073CB164B0}" type="presParOf" srcId="{7D8AB61B-67EB-44D8-A36A-C32FFA34BF8F}" destId="{CD3AE440-C130-4ED1-8B1F-1C72797EAEB6}"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ACA99-CD53-442A-AF2E-D7570D7D391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196246D3-F550-4A8B-A6BB-E30C657B1939}">
      <dgm:prSet phldrT="[Text]"/>
      <dgm:spPr/>
      <dgm:t>
        <a:bodyPr/>
        <a:lstStyle/>
        <a:p>
          <a:r>
            <a:rPr lang="en-GB"/>
            <a:t>Speech that is difficult to understand</a:t>
          </a:r>
        </a:p>
      </dgm:t>
    </dgm:pt>
    <dgm:pt modelId="{A42A44D1-C145-4403-813B-FFF59FD0A01E}" type="parTrans" cxnId="{A362A292-9686-4638-9898-BA0657949D31}">
      <dgm:prSet/>
      <dgm:spPr/>
      <dgm:t>
        <a:bodyPr/>
        <a:lstStyle/>
        <a:p>
          <a:endParaRPr lang="en-GB"/>
        </a:p>
      </dgm:t>
    </dgm:pt>
    <dgm:pt modelId="{B9C6740F-414E-419F-A588-48BD8F1EBB31}" type="sibTrans" cxnId="{A362A292-9686-4638-9898-BA0657949D31}">
      <dgm:prSet/>
      <dgm:spPr/>
      <dgm:t>
        <a:bodyPr/>
        <a:lstStyle/>
        <a:p>
          <a:endParaRPr lang="en-GB"/>
        </a:p>
      </dgm:t>
    </dgm:pt>
    <dgm:pt modelId="{ED896366-630C-4C87-9122-9E8BA977F2BD}">
      <dgm:prSet phldrT="[Text]"/>
      <dgm:spPr/>
      <dgm:t>
        <a:bodyPr/>
        <a:lstStyle/>
        <a:p>
          <a:r>
            <a:rPr lang="en-GB"/>
            <a:t>Struggle to say words or sentences</a:t>
          </a:r>
        </a:p>
      </dgm:t>
    </dgm:pt>
    <dgm:pt modelId="{3D20A527-EC77-44AE-88F5-EAB0E3B37355}" type="parTrans" cxnId="{7127C013-2BDC-44AF-B52A-482270845FBC}">
      <dgm:prSet/>
      <dgm:spPr/>
      <dgm:t>
        <a:bodyPr/>
        <a:lstStyle/>
        <a:p>
          <a:endParaRPr lang="en-GB"/>
        </a:p>
      </dgm:t>
    </dgm:pt>
    <dgm:pt modelId="{EE4E3C5F-A2F9-4474-BE9B-8A0FFEC90FC0}" type="sibTrans" cxnId="{7127C013-2BDC-44AF-B52A-482270845FBC}">
      <dgm:prSet/>
      <dgm:spPr/>
      <dgm:t>
        <a:bodyPr/>
        <a:lstStyle/>
        <a:p>
          <a:endParaRPr lang="en-GB"/>
        </a:p>
      </dgm:t>
    </dgm:pt>
    <dgm:pt modelId="{7F07EE83-3E8D-4619-A477-37E9106A8567}">
      <dgm:prSet phldrT="[Text]"/>
      <dgm:spPr/>
      <dgm:t>
        <a:bodyPr/>
        <a:lstStyle/>
        <a:p>
          <a:r>
            <a:rPr lang="en-GB"/>
            <a:t>Not understand words or instructions</a:t>
          </a:r>
        </a:p>
      </dgm:t>
    </dgm:pt>
    <dgm:pt modelId="{B76C93D5-F4EE-4852-AA6A-7835C7D80293}" type="parTrans" cxnId="{0FAF9A5D-E78B-44A5-AA5A-DBF8961F83E9}">
      <dgm:prSet/>
      <dgm:spPr/>
      <dgm:t>
        <a:bodyPr/>
        <a:lstStyle/>
        <a:p>
          <a:endParaRPr lang="en-GB"/>
        </a:p>
      </dgm:t>
    </dgm:pt>
    <dgm:pt modelId="{F363E404-3E8A-4613-A06E-FE82D7DF12B0}" type="sibTrans" cxnId="{0FAF9A5D-E78B-44A5-AA5A-DBF8961F83E9}">
      <dgm:prSet/>
      <dgm:spPr/>
      <dgm:t>
        <a:bodyPr/>
        <a:lstStyle/>
        <a:p>
          <a:endParaRPr lang="en-GB"/>
        </a:p>
      </dgm:t>
    </dgm:pt>
    <dgm:pt modelId="{386D34FB-D9FB-4C31-AB2E-D28FF3A03A39}">
      <dgm:prSet phldrT="[Text]"/>
      <dgm:spPr/>
      <dgm:t>
        <a:bodyPr/>
        <a:lstStyle/>
        <a:p>
          <a:r>
            <a:rPr lang="en-GB"/>
            <a:t>Difficulties knowing how to talk and listen to others</a:t>
          </a:r>
        </a:p>
      </dgm:t>
    </dgm:pt>
    <dgm:pt modelId="{0EE2A37B-0491-42F9-A954-CDE02741760B}" type="parTrans" cxnId="{951DA767-A61A-4EF6-9074-6BF00534B476}">
      <dgm:prSet/>
      <dgm:spPr/>
      <dgm:t>
        <a:bodyPr/>
        <a:lstStyle/>
        <a:p>
          <a:endParaRPr lang="en-GB"/>
        </a:p>
      </dgm:t>
    </dgm:pt>
    <dgm:pt modelId="{0C795B3F-13A2-4668-AAEC-CF6A4B77B63C}" type="sibTrans" cxnId="{951DA767-A61A-4EF6-9074-6BF00534B476}">
      <dgm:prSet/>
      <dgm:spPr/>
      <dgm:t>
        <a:bodyPr/>
        <a:lstStyle/>
        <a:p>
          <a:endParaRPr lang="en-GB"/>
        </a:p>
      </dgm:t>
    </dgm:pt>
    <dgm:pt modelId="{5EEC9457-0FBC-47E3-BF29-4BCF3588F937}" type="pres">
      <dgm:prSet presAssocID="{FB4ACA99-CD53-442A-AF2E-D7570D7D391F}" presName="Name0" presStyleCnt="0">
        <dgm:presLayoutVars>
          <dgm:chMax val="7"/>
          <dgm:chPref val="7"/>
          <dgm:dir/>
        </dgm:presLayoutVars>
      </dgm:prSet>
      <dgm:spPr/>
    </dgm:pt>
    <dgm:pt modelId="{B2041063-6D78-479B-AD12-EE3DF202781E}" type="pres">
      <dgm:prSet presAssocID="{FB4ACA99-CD53-442A-AF2E-D7570D7D391F}" presName="Name1" presStyleCnt="0"/>
      <dgm:spPr/>
    </dgm:pt>
    <dgm:pt modelId="{6E3FDAD2-1B66-469D-B679-9417905C9D76}" type="pres">
      <dgm:prSet presAssocID="{FB4ACA99-CD53-442A-AF2E-D7570D7D391F}" presName="cycle" presStyleCnt="0"/>
      <dgm:spPr/>
    </dgm:pt>
    <dgm:pt modelId="{235CB5C3-746F-4ED2-A2F9-1E59B45756AA}" type="pres">
      <dgm:prSet presAssocID="{FB4ACA99-CD53-442A-AF2E-D7570D7D391F}" presName="srcNode" presStyleLbl="node1" presStyleIdx="0" presStyleCnt="4"/>
      <dgm:spPr/>
    </dgm:pt>
    <dgm:pt modelId="{95445526-D3F8-4B2A-99B1-7336BC6EB660}" type="pres">
      <dgm:prSet presAssocID="{FB4ACA99-CD53-442A-AF2E-D7570D7D391F}" presName="conn" presStyleLbl="parChTrans1D2" presStyleIdx="0" presStyleCnt="1"/>
      <dgm:spPr/>
    </dgm:pt>
    <dgm:pt modelId="{E299D2B1-480A-417D-A59A-21A0E73D8385}" type="pres">
      <dgm:prSet presAssocID="{FB4ACA99-CD53-442A-AF2E-D7570D7D391F}" presName="extraNode" presStyleLbl="node1" presStyleIdx="0" presStyleCnt="4"/>
      <dgm:spPr/>
    </dgm:pt>
    <dgm:pt modelId="{46A71FA4-3CD1-4A24-9BDD-790D24CEF0D3}" type="pres">
      <dgm:prSet presAssocID="{FB4ACA99-CD53-442A-AF2E-D7570D7D391F}" presName="dstNode" presStyleLbl="node1" presStyleIdx="0" presStyleCnt="4"/>
      <dgm:spPr/>
    </dgm:pt>
    <dgm:pt modelId="{6DB99FCF-D594-4015-9E01-749F068B296F}" type="pres">
      <dgm:prSet presAssocID="{196246D3-F550-4A8B-A6BB-E30C657B1939}" presName="text_1" presStyleLbl="node1" presStyleIdx="0" presStyleCnt="4">
        <dgm:presLayoutVars>
          <dgm:bulletEnabled val="1"/>
        </dgm:presLayoutVars>
      </dgm:prSet>
      <dgm:spPr/>
    </dgm:pt>
    <dgm:pt modelId="{93023C85-7028-4FD2-B5DB-1F14D4917DC2}" type="pres">
      <dgm:prSet presAssocID="{196246D3-F550-4A8B-A6BB-E30C657B1939}" presName="accent_1" presStyleCnt="0"/>
      <dgm:spPr/>
    </dgm:pt>
    <dgm:pt modelId="{83851E9D-9EAD-459D-8F74-13FFA464EF31}" type="pres">
      <dgm:prSet presAssocID="{196246D3-F550-4A8B-A6BB-E30C657B1939}" presName="accentRepeatNode" presStyleLbl="solidFgAcc1" presStyleIdx="0" presStyleCnt="4"/>
      <dgm:spPr/>
    </dgm:pt>
    <dgm:pt modelId="{F40EC40A-D6C4-4B14-8FD0-BBB2D81DAB21}" type="pres">
      <dgm:prSet presAssocID="{ED896366-630C-4C87-9122-9E8BA977F2BD}" presName="text_2" presStyleLbl="node1" presStyleIdx="1" presStyleCnt="4">
        <dgm:presLayoutVars>
          <dgm:bulletEnabled val="1"/>
        </dgm:presLayoutVars>
      </dgm:prSet>
      <dgm:spPr/>
    </dgm:pt>
    <dgm:pt modelId="{739D52F6-7CA0-4C64-BADA-E68873F4DF51}" type="pres">
      <dgm:prSet presAssocID="{ED896366-630C-4C87-9122-9E8BA977F2BD}" presName="accent_2" presStyleCnt="0"/>
      <dgm:spPr/>
    </dgm:pt>
    <dgm:pt modelId="{6A43D263-F084-4F63-BCAE-47EC511425EF}" type="pres">
      <dgm:prSet presAssocID="{ED896366-630C-4C87-9122-9E8BA977F2BD}" presName="accentRepeatNode" presStyleLbl="solidFgAcc1" presStyleIdx="1" presStyleCnt="4"/>
      <dgm:spPr/>
    </dgm:pt>
    <dgm:pt modelId="{E7701865-6685-464F-BB6D-A1898C4C59F8}" type="pres">
      <dgm:prSet presAssocID="{7F07EE83-3E8D-4619-A477-37E9106A8567}" presName="text_3" presStyleLbl="node1" presStyleIdx="2" presStyleCnt="4">
        <dgm:presLayoutVars>
          <dgm:bulletEnabled val="1"/>
        </dgm:presLayoutVars>
      </dgm:prSet>
      <dgm:spPr/>
    </dgm:pt>
    <dgm:pt modelId="{73367CFA-F06A-4F08-8007-4B27B170DCDC}" type="pres">
      <dgm:prSet presAssocID="{7F07EE83-3E8D-4619-A477-37E9106A8567}" presName="accent_3" presStyleCnt="0"/>
      <dgm:spPr/>
    </dgm:pt>
    <dgm:pt modelId="{E1FDBA4D-2ED4-4FFA-9F54-A75489A7191F}" type="pres">
      <dgm:prSet presAssocID="{7F07EE83-3E8D-4619-A477-37E9106A8567}" presName="accentRepeatNode" presStyleLbl="solidFgAcc1" presStyleIdx="2" presStyleCnt="4"/>
      <dgm:spPr/>
    </dgm:pt>
    <dgm:pt modelId="{4EE1F041-C4C7-45DB-A493-A59BC4D607CD}" type="pres">
      <dgm:prSet presAssocID="{386D34FB-D9FB-4C31-AB2E-D28FF3A03A39}" presName="text_4" presStyleLbl="node1" presStyleIdx="3" presStyleCnt="4">
        <dgm:presLayoutVars>
          <dgm:bulletEnabled val="1"/>
        </dgm:presLayoutVars>
      </dgm:prSet>
      <dgm:spPr/>
    </dgm:pt>
    <dgm:pt modelId="{771A43E8-BC01-4834-A6C1-FBDB7AFCCD9D}" type="pres">
      <dgm:prSet presAssocID="{386D34FB-D9FB-4C31-AB2E-D28FF3A03A39}" presName="accent_4" presStyleCnt="0"/>
      <dgm:spPr/>
    </dgm:pt>
    <dgm:pt modelId="{F055497C-9919-46BB-9638-EC9D76F5BE0A}" type="pres">
      <dgm:prSet presAssocID="{386D34FB-D9FB-4C31-AB2E-D28FF3A03A39}" presName="accentRepeatNode" presStyleLbl="solidFgAcc1" presStyleIdx="3" presStyleCnt="4"/>
      <dgm:spPr/>
    </dgm:pt>
  </dgm:ptLst>
  <dgm:cxnLst>
    <dgm:cxn modelId="{7127C013-2BDC-44AF-B52A-482270845FBC}" srcId="{FB4ACA99-CD53-442A-AF2E-D7570D7D391F}" destId="{ED896366-630C-4C87-9122-9E8BA977F2BD}" srcOrd="1" destOrd="0" parTransId="{3D20A527-EC77-44AE-88F5-EAB0E3B37355}" sibTransId="{EE4E3C5F-A2F9-4474-BE9B-8A0FFEC90FC0}"/>
    <dgm:cxn modelId="{F352602D-93FB-4341-9D6C-BCD80997848D}" type="presOf" srcId="{386D34FB-D9FB-4C31-AB2E-D28FF3A03A39}" destId="{4EE1F041-C4C7-45DB-A493-A59BC4D607CD}" srcOrd="0" destOrd="0" presId="urn:microsoft.com/office/officeart/2008/layout/VerticalCurvedList"/>
    <dgm:cxn modelId="{1400422E-7359-4B47-966A-245C352A6399}" type="presOf" srcId="{FB4ACA99-CD53-442A-AF2E-D7570D7D391F}" destId="{5EEC9457-0FBC-47E3-BF29-4BCF3588F937}" srcOrd="0" destOrd="0" presId="urn:microsoft.com/office/officeart/2008/layout/VerticalCurvedList"/>
    <dgm:cxn modelId="{0FAF9A5D-E78B-44A5-AA5A-DBF8961F83E9}" srcId="{FB4ACA99-CD53-442A-AF2E-D7570D7D391F}" destId="{7F07EE83-3E8D-4619-A477-37E9106A8567}" srcOrd="2" destOrd="0" parTransId="{B76C93D5-F4EE-4852-AA6A-7835C7D80293}" sibTransId="{F363E404-3E8A-4613-A06E-FE82D7DF12B0}"/>
    <dgm:cxn modelId="{F10B3145-ADBB-4C7E-9FAD-B06A517EBA1E}" type="presOf" srcId="{ED896366-630C-4C87-9122-9E8BA977F2BD}" destId="{F40EC40A-D6C4-4B14-8FD0-BBB2D81DAB21}" srcOrd="0" destOrd="0" presId="urn:microsoft.com/office/officeart/2008/layout/VerticalCurvedList"/>
    <dgm:cxn modelId="{951DA767-A61A-4EF6-9074-6BF00534B476}" srcId="{FB4ACA99-CD53-442A-AF2E-D7570D7D391F}" destId="{386D34FB-D9FB-4C31-AB2E-D28FF3A03A39}" srcOrd="3" destOrd="0" parTransId="{0EE2A37B-0491-42F9-A954-CDE02741760B}" sibTransId="{0C795B3F-13A2-4668-AAEC-CF6A4B77B63C}"/>
    <dgm:cxn modelId="{A362A292-9686-4638-9898-BA0657949D31}" srcId="{FB4ACA99-CD53-442A-AF2E-D7570D7D391F}" destId="{196246D3-F550-4A8B-A6BB-E30C657B1939}" srcOrd="0" destOrd="0" parTransId="{A42A44D1-C145-4403-813B-FFF59FD0A01E}" sibTransId="{B9C6740F-414E-419F-A588-48BD8F1EBB31}"/>
    <dgm:cxn modelId="{B3C595AA-984C-4334-B600-B937475ADDF4}" type="presOf" srcId="{196246D3-F550-4A8B-A6BB-E30C657B1939}" destId="{6DB99FCF-D594-4015-9E01-749F068B296F}" srcOrd="0" destOrd="0" presId="urn:microsoft.com/office/officeart/2008/layout/VerticalCurvedList"/>
    <dgm:cxn modelId="{F69672DE-D5A5-4091-A8AE-D7D1129DE03B}" type="presOf" srcId="{7F07EE83-3E8D-4619-A477-37E9106A8567}" destId="{E7701865-6685-464F-BB6D-A1898C4C59F8}" srcOrd="0" destOrd="0" presId="urn:microsoft.com/office/officeart/2008/layout/VerticalCurvedList"/>
    <dgm:cxn modelId="{9545D7ED-4934-456B-B53E-125BA75E8907}" type="presOf" srcId="{B9C6740F-414E-419F-A588-48BD8F1EBB31}" destId="{95445526-D3F8-4B2A-99B1-7336BC6EB660}" srcOrd="0" destOrd="0" presId="urn:microsoft.com/office/officeart/2008/layout/VerticalCurvedList"/>
    <dgm:cxn modelId="{1DCBB377-736E-4FF3-B926-923F66ACCE22}" type="presParOf" srcId="{5EEC9457-0FBC-47E3-BF29-4BCF3588F937}" destId="{B2041063-6D78-479B-AD12-EE3DF202781E}" srcOrd="0" destOrd="0" presId="urn:microsoft.com/office/officeart/2008/layout/VerticalCurvedList"/>
    <dgm:cxn modelId="{BC6A0E05-D532-4982-8D39-1D22091F2353}" type="presParOf" srcId="{B2041063-6D78-479B-AD12-EE3DF202781E}" destId="{6E3FDAD2-1B66-469D-B679-9417905C9D76}" srcOrd="0" destOrd="0" presId="urn:microsoft.com/office/officeart/2008/layout/VerticalCurvedList"/>
    <dgm:cxn modelId="{F76E51BB-A2CB-411B-B9B9-2389606C352C}" type="presParOf" srcId="{6E3FDAD2-1B66-469D-B679-9417905C9D76}" destId="{235CB5C3-746F-4ED2-A2F9-1E59B45756AA}" srcOrd="0" destOrd="0" presId="urn:microsoft.com/office/officeart/2008/layout/VerticalCurvedList"/>
    <dgm:cxn modelId="{02CECBFF-D585-4009-8D38-9B12E620DA45}" type="presParOf" srcId="{6E3FDAD2-1B66-469D-B679-9417905C9D76}" destId="{95445526-D3F8-4B2A-99B1-7336BC6EB660}" srcOrd="1" destOrd="0" presId="urn:microsoft.com/office/officeart/2008/layout/VerticalCurvedList"/>
    <dgm:cxn modelId="{5ECC94B5-2396-47BE-B0DF-921B0136A865}" type="presParOf" srcId="{6E3FDAD2-1B66-469D-B679-9417905C9D76}" destId="{E299D2B1-480A-417D-A59A-21A0E73D8385}" srcOrd="2" destOrd="0" presId="urn:microsoft.com/office/officeart/2008/layout/VerticalCurvedList"/>
    <dgm:cxn modelId="{BDC8B9C5-7579-4273-B4E4-330809819423}" type="presParOf" srcId="{6E3FDAD2-1B66-469D-B679-9417905C9D76}" destId="{46A71FA4-3CD1-4A24-9BDD-790D24CEF0D3}" srcOrd="3" destOrd="0" presId="urn:microsoft.com/office/officeart/2008/layout/VerticalCurvedList"/>
    <dgm:cxn modelId="{47B4F72B-1F7F-40D4-B03E-207C7E0797DE}" type="presParOf" srcId="{B2041063-6D78-479B-AD12-EE3DF202781E}" destId="{6DB99FCF-D594-4015-9E01-749F068B296F}" srcOrd="1" destOrd="0" presId="urn:microsoft.com/office/officeart/2008/layout/VerticalCurvedList"/>
    <dgm:cxn modelId="{D2DA667B-FFCB-4A1D-BBDC-3C7AAA1103A3}" type="presParOf" srcId="{B2041063-6D78-479B-AD12-EE3DF202781E}" destId="{93023C85-7028-4FD2-B5DB-1F14D4917DC2}" srcOrd="2" destOrd="0" presId="urn:microsoft.com/office/officeart/2008/layout/VerticalCurvedList"/>
    <dgm:cxn modelId="{BEA04FB5-0798-4E33-84E4-C92FEFB565D1}" type="presParOf" srcId="{93023C85-7028-4FD2-B5DB-1F14D4917DC2}" destId="{83851E9D-9EAD-459D-8F74-13FFA464EF31}" srcOrd="0" destOrd="0" presId="urn:microsoft.com/office/officeart/2008/layout/VerticalCurvedList"/>
    <dgm:cxn modelId="{5A82C256-3D57-418F-9999-33DAEBEAFEE9}" type="presParOf" srcId="{B2041063-6D78-479B-AD12-EE3DF202781E}" destId="{F40EC40A-D6C4-4B14-8FD0-BBB2D81DAB21}" srcOrd="3" destOrd="0" presId="urn:microsoft.com/office/officeart/2008/layout/VerticalCurvedList"/>
    <dgm:cxn modelId="{13365F25-F188-4044-985A-18E98D7A0879}" type="presParOf" srcId="{B2041063-6D78-479B-AD12-EE3DF202781E}" destId="{739D52F6-7CA0-4C64-BADA-E68873F4DF51}" srcOrd="4" destOrd="0" presId="urn:microsoft.com/office/officeart/2008/layout/VerticalCurvedList"/>
    <dgm:cxn modelId="{384E7FC5-EB32-4F79-AAB5-6FA3CB34B9BF}" type="presParOf" srcId="{739D52F6-7CA0-4C64-BADA-E68873F4DF51}" destId="{6A43D263-F084-4F63-BCAE-47EC511425EF}" srcOrd="0" destOrd="0" presId="urn:microsoft.com/office/officeart/2008/layout/VerticalCurvedList"/>
    <dgm:cxn modelId="{8D52E8AF-B329-46D3-92E7-6BD47637DE3D}" type="presParOf" srcId="{B2041063-6D78-479B-AD12-EE3DF202781E}" destId="{E7701865-6685-464F-BB6D-A1898C4C59F8}" srcOrd="5" destOrd="0" presId="urn:microsoft.com/office/officeart/2008/layout/VerticalCurvedList"/>
    <dgm:cxn modelId="{F0EF4200-1692-452A-895F-5BC4551FB023}" type="presParOf" srcId="{B2041063-6D78-479B-AD12-EE3DF202781E}" destId="{73367CFA-F06A-4F08-8007-4B27B170DCDC}" srcOrd="6" destOrd="0" presId="urn:microsoft.com/office/officeart/2008/layout/VerticalCurvedList"/>
    <dgm:cxn modelId="{06DF46A1-EBDF-44D9-8DE5-DBC0AB07CEA0}" type="presParOf" srcId="{73367CFA-F06A-4F08-8007-4B27B170DCDC}" destId="{E1FDBA4D-2ED4-4FFA-9F54-A75489A7191F}" srcOrd="0" destOrd="0" presId="urn:microsoft.com/office/officeart/2008/layout/VerticalCurvedList"/>
    <dgm:cxn modelId="{F824850A-9C9A-40DB-8819-BC2DB2BAA563}" type="presParOf" srcId="{B2041063-6D78-479B-AD12-EE3DF202781E}" destId="{4EE1F041-C4C7-45DB-A493-A59BC4D607CD}" srcOrd="7" destOrd="0" presId="urn:microsoft.com/office/officeart/2008/layout/VerticalCurvedList"/>
    <dgm:cxn modelId="{90FD5134-5786-42BF-A0E6-08FC22A7FA00}" type="presParOf" srcId="{B2041063-6D78-479B-AD12-EE3DF202781E}" destId="{771A43E8-BC01-4834-A6C1-FBDB7AFCCD9D}" srcOrd="8" destOrd="0" presId="urn:microsoft.com/office/officeart/2008/layout/VerticalCurvedList"/>
    <dgm:cxn modelId="{46875C8F-62CD-4644-8840-CBCADA5A432D}" type="presParOf" srcId="{771A43E8-BC01-4834-A6C1-FBDB7AFCCD9D}" destId="{F055497C-9919-46BB-9638-EC9D76F5BE0A}"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4ACA99-CD53-442A-AF2E-D7570D7D391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ED896366-630C-4C87-9122-9E8BA977F2BD}">
      <dgm:prSet phldrT="[Text]"/>
      <dgm:spPr/>
      <dgm:t>
        <a:bodyPr/>
        <a:lstStyle/>
        <a:p>
          <a:pPr rtl="0"/>
          <a:r>
            <a:rPr lang="en-GB" b="1">
              <a:solidFill>
                <a:schemeClr val="bg1"/>
              </a:solidFill>
              <a:latin typeface="Calibri"/>
              <a:ea typeface="Calibri"/>
              <a:cs typeface="Calibri"/>
            </a:rPr>
            <a:t>1317 EY provider applications in Spring 2024 requesting additional funding for children with SLC needs</a:t>
          </a:r>
          <a:endParaRPr lang="en-GB" b="1">
            <a:solidFill>
              <a:schemeClr val="bg1"/>
            </a:solidFill>
          </a:endParaRPr>
        </a:p>
      </dgm:t>
    </dgm:pt>
    <dgm:pt modelId="{3D20A527-EC77-44AE-88F5-EAB0E3B37355}" type="parTrans" cxnId="{7127C013-2BDC-44AF-B52A-482270845FBC}">
      <dgm:prSet/>
      <dgm:spPr/>
      <dgm:t>
        <a:bodyPr/>
        <a:lstStyle/>
        <a:p>
          <a:endParaRPr lang="en-GB"/>
        </a:p>
      </dgm:t>
    </dgm:pt>
    <dgm:pt modelId="{EE4E3C5F-A2F9-4474-BE9B-8A0FFEC90FC0}" type="sibTrans" cxnId="{7127C013-2BDC-44AF-B52A-482270845FBC}">
      <dgm:prSet/>
      <dgm:spPr/>
      <dgm:t>
        <a:bodyPr/>
        <a:lstStyle/>
        <a:p>
          <a:endParaRPr lang="en-GB"/>
        </a:p>
      </dgm:t>
    </dgm:pt>
    <dgm:pt modelId="{7F07EE83-3E8D-4619-A477-37E9106A8567}">
      <dgm:prSet phldrT="[Text]"/>
      <dgm:spPr/>
      <dgm:t>
        <a:bodyPr/>
        <a:lstStyle/>
        <a:p>
          <a:pPr rtl="0"/>
          <a:r>
            <a:rPr lang="en-GB" b="1">
              <a:solidFill>
                <a:schemeClr val="bg1"/>
              </a:solidFill>
              <a:latin typeface="Calibri"/>
              <a:ea typeface="Calibri"/>
              <a:cs typeface="Calibri"/>
            </a:rPr>
            <a:t>Communication &amp; interaction is the most common primary need in EHCP's for our under 5's</a:t>
          </a:r>
          <a:endParaRPr lang="en-GB" b="1">
            <a:solidFill>
              <a:schemeClr val="bg1"/>
            </a:solidFill>
          </a:endParaRPr>
        </a:p>
      </dgm:t>
    </dgm:pt>
    <dgm:pt modelId="{B76C93D5-F4EE-4852-AA6A-7835C7D80293}" type="parTrans" cxnId="{0FAF9A5D-E78B-44A5-AA5A-DBF8961F83E9}">
      <dgm:prSet/>
      <dgm:spPr/>
      <dgm:t>
        <a:bodyPr/>
        <a:lstStyle/>
        <a:p>
          <a:endParaRPr lang="en-GB"/>
        </a:p>
      </dgm:t>
    </dgm:pt>
    <dgm:pt modelId="{F363E404-3E8A-4613-A06E-FE82D7DF12B0}" type="sibTrans" cxnId="{0FAF9A5D-E78B-44A5-AA5A-DBF8961F83E9}">
      <dgm:prSet/>
      <dgm:spPr/>
      <dgm:t>
        <a:bodyPr/>
        <a:lstStyle/>
        <a:p>
          <a:endParaRPr lang="en-GB"/>
        </a:p>
      </dgm:t>
    </dgm:pt>
    <dgm:pt modelId="{DB488B5B-F760-4BF7-811F-F527F22A5B73}">
      <dgm:prSet phldr="0"/>
      <dgm:spPr/>
      <dgm:t>
        <a:bodyPr/>
        <a:lstStyle/>
        <a:p>
          <a:pPr rtl="0"/>
          <a:r>
            <a:rPr lang="en-GB" b="1">
              <a:solidFill>
                <a:schemeClr val="bg1"/>
              </a:solidFill>
              <a:latin typeface="Calibri"/>
              <a:ea typeface="Calibri"/>
              <a:cs typeface="Calibri"/>
            </a:rPr>
            <a:t>74% of those children with an EHCP identifying SLC as primary need, are for boys</a:t>
          </a:r>
        </a:p>
      </dgm:t>
    </dgm:pt>
    <dgm:pt modelId="{313347F8-15A1-44CF-924C-4CEEB90B9752}" type="parTrans" cxnId="{5AD93140-5CCC-482F-AE93-9C282240BD67}">
      <dgm:prSet/>
      <dgm:spPr/>
      <dgm:t>
        <a:bodyPr/>
        <a:lstStyle/>
        <a:p>
          <a:endParaRPr lang="en-GB"/>
        </a:p>
      </dgm:t>
    </dgm:pt>
    <dgm:pt modelId="{D76E1195-C6D9-479C-9DCE-90A4BA1F0F4F}" type="sibTrans" cxnId="{5AD93140-5CCC-482F-AE93-9C282240BD67}">
      <dgm:prSet/>
      <dgm:spPr/>
      <dgm:t>
        <a:bodyPr/>
        <a:lstStyle/>
        <a:p>
          <a:endParaRPr lang="en-GB"/>
        </a:p>
      </dgm:t>
    </dgm:pt>
    <dgm:pt modelId="{C51315E7-5B73-4A3E-92F9-8891063040F0}">
      <dgm:prSet phldr="0"/>
      <dgm:spPr/>
      <dgm:t>
        <a:bodyPr/>
        <a:lstStyle/>
        <a:p>
          <a:pPr rtl="0"/>
          <a:r>
            <a:rPr lang="en-GB" b="1">
              <a:solidFill>
                <a:schemeClr val="bg1"/>
              </a:solidFill>
              <a:latin typeface="Calibri"/>
              <a:ea typeface="Calibri"/>
              <a:cs typeface="Calibri"/>
            </a:rPr>
            <a:t>The highest number of EHCP's with SLC primary need is generated in the Reception Year</a:t>
          </a:r>
        </a:p>
      </dgm:t>
    </dgm:pt>
    <dgm:pt modelId="{72F1242F-D31A-4E58-8797-3F54E4A54794}" type="parTrans" cxnId="{3EDACB36-AF7E-49EC-8C09-3E40C2022700}">
      <dgm:prSet/>
      <dgm:spPr/>
      <dgm:t>
        <a:bodyPr/>
        <a:lstStyle/>
        <a:p>
          <a:endParaRPr lang="en-GB"/>
        </a:p>
      </dgm:t>
    </dgm:pt>
    <dgm:pt modelId="{3D3646E4-9C9F-4E5D-85CD-ADBD2AF61EF9}" type="sibTrans" cxnId="{3EDACB36-AF7E-49EC-8C09-3E40C2022700}">
      <dgm:prSet/>
      <dgm:spPr/>
      <dgm:t>
        <a:bodyPr/>
        <a:lstStyle/>
        <a:p>
          <a:endParaRPr lang="en-GB"/>
        </a:p>
      </dgm:t>
    </dgm:pt>
    <dgm:pt modelId="{CDCB4721-6395-4270-8201-51BCF98771BF}">
      <dgm:prSet phldr="0"/>
      <dgm:spPr/>
      <dgm:t>
        <a:bodyPr/>
        <a:lstStyle/>
        <a:p>
          <a:pPr rtl="0"/>
          <a:r>
            <a:rPr lang="en-GB" b="1">
              <a:solidFill>
                <a:schemeClr val="bg1"/>
              </a:solidFill>
              <a:latin typeface="Calibri"/>
              <a:ea typeface="Calibri"/>
              <a:cs typeface="Calibri"/>
            </a:rPr>
            <a:t> </a:t>
          </a:r>
          <a:r>
            <a:rPr lang="en-GB" b="1">
              <a:latin typeface="Calibri"/>
              <a:ea typeface="Calibri"/>
              <a:cs typeface="Calibri"/>
            </a:rPr>
            <a:t>88% of EIN's submitted for children currently aged 0-5, identify SLC need</a:t>
          </a:r>
          <a:endParaRPr lang="en-US"/>
        </a:p>
      </dgm:t>
    </dgm:pt>
    <dgm:pt modelId="{2A6EA40A-F3EE-4D23-B311-53559AE6F2CF}" type="parTrans" cxnId="{B3C556D6-BEC7-44C0-AF7B-32EFD886626F}">
      <dgm:prSet/>
      <dgm:spPr/>
      <dgm:t>
        <a:bodyPr/>
        <a:lstStyle/>
        <a:p>
          <a:endParaRPr lang="en-GB"/>
        </a:p>
      </dgm:t>
    </dgm:pt>
    <dgm:pt modelId="{5147231E-5C5D-44EA-A968-7F9A61AB827B}" type="sibTrans" cxnId="{B3C556D6-BEC7-44C0-AF7B-32EFD886626F}">
      <dgm:prSet/>
      <dgm:spPr/>
      <dgm:t>
        <a:bodyPr/>
        <a:lstStyle/>
        <a:p>
          <a:endParaRPr lang="en-GB"/>
        </a:p>
      </dgm:t>
    </dgm:pt>
    <dgm:pt modelId="{5EEC9457-0FBC-47E3-BF29-4BCF3588F937}" type="pres">
      <dgm:prSet presAssocID="{FB4ACA99-CD53-442A-AF2E-D7570D7D391F}" presName="Name0" presStyleCnt="0">
        <dgm:presLayoutVars>
          <dgm:chMax val="7"/>
          <dgm:chPref val="7"/>
          <dgm:dir/>
        </dgm:presLayoutVars>
      </dgm:prSet>
      <dgm:spPr/>
    </dgm:pt>
    <dgm:pt modelId="{B2041063-6D78-479B-AD12-EE3DF202781E}" type="pres">
      <dgm:prSet presAssocID="{FB4ACA99-CD53-442A-AF2E-D7570D7D391F}" presName="Name1" presStyleCnt="0"/>
      <dgm:spPr/>
    </dgm:pt>
    <dgm:pt modelId="{6E3FDAD2-1B66-469D-B679-9417905C9D76}" type="pres">
      <dgm:prSet presAssocID="{FB4ACA99-CD53-442A-AF2E-D7570D7D391F}" presName="cycle" presStyleCnt="0"/>
      <dgm:spPr/>
    </dgm:pt>
    <dgm:pt modelId="{235CB5C3-746F-4ED2-A2F9-1E59B45756AA}" type="pres">
      <dgm:prSet presAssocID="{FB4ACA99-CD53-442A-AF2E-D7570D7D391F}" presName="srcNode" presStyleLbl="node1" presStyleIdx="0" presStyleCnt="5"/>
      <dgm:spPr/>
    </dgm:pt>
    <dgm:pt modelId="{95445526-D3F8-4B2A-99B1-7336BC6EB660}" type="pres">
      <dgm:prSet presAssocID="{FB4ACA99-CD53-442A-AF2E-D7570D7D391F}" presName="conn" presStyleLbl="parChTrans1D2" presStyleIdx="0" presStyleCnt="1"/>
      <dgm:spPr/>
    </dgm:pt>
    <dgm:pt modelId="{E299D2B1-480A-417D-A59A-21A0E73D8385}" type="pres">
      <dgm:prSet presAssocID="{FB4ACA99-CD53-442A-AF2E-D7570D7D391F}" presName="extraNode" presStyleLbl="node1" presStyleIdx="0" presStyleCnt="5"/>
      <dgm:spPr/>
    </dgm:pt>
    <dgm:pt modelId="{46A71FA4-3CD1-4A24-9BDD-790D24CEF0D3}" type="pres">
      <dgm:prSet presAssocID="{FB4ACA99-CD53-442A-AF2E-D7570D7D391F}" presName="dstNode" presStyleLbl="node1" presStyleIdx="0" presStyleCnt="5"/>
      <dgm:spPr/>
    </dgm:pt>
    <dgm:pt modelId="{348C7AC1-FC6C-41BA-B0E3-F47D7E0AB4CE}" type="pres">
      <dgm:prSet presAssocID="{ED896366-630C-4C87-9122-9E8BA977F2BD}" presName="text_1" presStyleLbl="node1" presStyleIdx="0" presStyleCnt="5">
        <dgm:presLayoutVars>
          <dgm:bulletEnabled val="1"/>
        </dgm:presLayoutVars>
      </dgm:prSet>
      <dgm:spPr/>
    </dgm:pt>
    <dgm:pt modelId="{8C287A11-1E7C-4570-AABE-41893DE33E34}" type="pres">
      <dgm:prSet presAssocID="{ED896366-630C-4C87-9122-9E8BA977F2BD}" presName="accent_1" presStyleCnt="0"/>
      <dgm:spPr/>
    </dgm:pt>
    <dgm:pt modelId="{6A43D263-F084-4F63-BCAE-47EC511425EF}" type="pres">
      <dgm:prSet presAssocID="{ED896366-630C-4C87-9122-9E8BA977F2BD}" presName="accentRepeatNode" presStyleLbl="solidFgAcc1" presStyleIdx="0" presStyleCnt="5"/>
      <dgm:spPr/>
    </dgm:pt>
    <dgm:pt modelId="{928F4938-9C57-4F72-B8DC-6C6B020719C5}" type="pres">
      <dgm:prSet presAssocID="{7F07EE83-3E8D-4619-A477-37E9106A8567}" presName="text_2" presStyleLbl="node1" presStyleIdx="1" presStyleCnt="5">
        <dgm:presLayoutVars>
          <dgm:bulletEnabled val="1"/>
        </dgm:presLayoutVars>
      </dgm:prSet>
      <dgm:spPr/>
    </dgm:pt>
    <dgm:pt modelId="{BBBC7246-CEFE-44BA-B28C-545D0E710B28}" type="pres">
      <dgm:prSet presAssocID="{7F07EE83-3E8D-4619-A477-37E9106A8567}" presName="accent_2" presStyleCnt="0"/>
      <dgm:spPr/>
    </dgm:pt>
    <dgm:pt modelId="{E1FDBA4D-2ED4-4FFA-9F54-A75489A7191F}" type="pres">
      <dgm:prSet presAssocID="{7F07EE83-3E8D-4619-A477-37E9106A8567}" presName="accentRepeatNode" presStyleLbl="solidFgAcc1" presStyleIdx="1" presStyleCnt="5"/>
      <dgm:spPr/>
    </dgm:pt>
    <dgm:pt modelId="{A679B617-AA5F-4A1E-A95C-7EBD1CD1AC46}" type="pres">
      <dgm:prSet presAssocID="{DB488B5B-F760-4BF7-811F-F527F22A5B73}" presName="text_3" presStyleLbl="node1" presStyleIdx="2" presStyleCnt="5">
        <dgm:presLayoutVars>
          <dgm:bulletEnabled val="1"/>
        </dgm:presLayoutVars>
      </dgm:prSet>
      <dgm:spPr/>
    </dgm:pt>
    <dgm:pt modelId="{7A74010F-5CA4-4AAA-8111-3DCAB782DA8A}" type="pres">
      <dgm:prSet presAssocID="{DB488B5B-F760-4BF7-811F-F527F22A5B73}" presName="accent_3" presStyleCnt="0"/>
      <dgm:spPr/>
    </dgm:pt>
    <dgm:pt modelId="{4A76C6D0-BBDC-47AF-8976-AE96A731355F}" type="pres">
      <dgm:prSet presAssocID="{DB488B5B-F760-4BF7-811F-F527F22A5B73}" presName="accentRepeatNode" presStyleLbl="solidFgAcc1" presStyleIdx="2" presStyleCnt="5"/>
      <dgm:spPr/>
    </dgm:pt>
    <dgm:pt modelId="{71CA0CC6-AE58-406F-8198-1B3782CEC26F}" type="pres">
      <dgm:prSet presAssocID="{C51315E7-5B73-4A3E-92F9-8891063040F0}" presName="text_4" presStyleLbl="node1" presStyleIdx="3" presStyleCnt="5">
        <dgm:presLayoutVars>
          <dgm:bulletEnabled val="1"/>
        </dgm:presLayoutVars>
      </dgm:prSet>
      <dgm:spPr/>
    </dgm:pt>
    <dgm:pt modelId="{5DA26C0A-C059-4CEA-9BB4-AEFFA646856F}" type="pres">
      <dgm:prSet presAssocID="{C51315E7-5B73-4A3E-92F9-8891063040F0}" presName="accent_4" presStyleCnt="0"/>
      <dgm:spPr/>
    </dgm:pt>
    <dgm:pt modelId="{49D47915-D711-4B1D-B74A-96386361C5BA}" type="pres">
      <dgm:prSet presAssocID="{C51315E7-5B73-4A3E-92F9-8891063040F0}" presName="accentRepeatNode" presStyleLbl="solidFgAcc1" presStyleIdx="3" presStyleCnt="5"/>
      <dgm:spPr/>
    </dgm:pt>
    <dgm:pt modelId="{C0BC309D-FDD9-4FDC-AB8F-1691B8D20EB0}" type="pres">
      <dgm:prSet presAssocID="{CDCB4721-6395-4270-8201-51BCF98771BF}" presName="text_5" presStyleLbl="node1" presStyleIdx="4" presStyleCnt="5">
        <dgm:presLayoutVars>
          <dgm:bulletEnabled val="1"/>
        </dgm:presLayoutVars>
      </dgm:prSet>
      <dgm:spPr/>
    </dgm:pt>
    <dgm:pt modelId="{91F3E841-C473-4BA4-BBF5-1C9080190744}" type="pres">
      <dgm:prSet presAssocID="{CDCB4721-6395-4270-8201-51BCF98771BF}" presName="accent_5" presStyleCnt="0"/>
      <dgm:spPr/>
    </dgm:pt>
    <dgm:pt modelId="{50536B1F-DB7E-4AAC-8539-D783A350165F}" type="pres">
      <dgm:prSet presAssocID="{CDCB4721-6395-4270-8201-51BCF98771BF}" presName="accentRepeatNode" presStyleLbl="solidFgAcc1" presStyleIdx="4" presStyleCnt="5"/>
      <dgm:spPr/>
    </dgm:pt>
  </dgm:ptLst>
  <dgm:cxnLst>
    <dgm:cxn modelId="{7127C013-2BDC-44AF-B52A-482270845FBC}" srcId="{FB4ACA99-CD53-442A-AF2E-D7570D7D391F}" destId="{ED896366-630C-4C87-9122-9E8BA977F2BD}" srcOrd="0" destOrd="0" parTransId="{3D20A527-EC77-44AE-88F5-EAB0E3B37355}" sibTransId="{EE4E3C5F-A2F9-4474-BE9B-8A0FFEC90FC0}"/>
    <dgm:cxn modelId="{1400422E-7359-4B47-966A-245C352A6399}" type="presOf" srcId="{FB4ACA99-CD53-442A-AF2E-D7570D7D391F}" destId="{5EEC9457-0FBC-47E3-BF29-4BCF3588F937}" srcOrd="0" destOrd="0" presId="urn:microsoft.com/office/officeart/2008/layout/VerticalCurvedList"/>
    <dgm:cxn modelId="{3EDACB36-AF7E-49EC-8C09-3E40C2022700}" srcId="{FB4ACA99-CD53-442A-AF2E-D7570D7D391F}" destId="{C51315E7-5B73-4A3E-92F9-8891063040F0}" srcOrd="3" destOrd="0" parTransId="{72F1242F-D31A-4E58-8797-3F54E4A54794}" sibTransId="{3D3646E4-9C9F-4E5D-85CD-ADBD2AF61EF9}"/>
    <dgm:cxn modelId="{5AD93140-5CCC-482F-AE93-9C282240BD67}" srcId="{FB4ACA99-CD53-442A-AF2E-D7570D7D391F}" destId="{DB488B5B-F760-4BF7-811F-F527F22A5B73}" srcOrd="2" destOrd="0" parTransId="{313347F8-15A1-44CF-924C-4CEEB90B9752}" sibTransId="{D76E1195-C6D9-479C-9DCE-90A4BA1F0F4F}"/>
    <dgm:cxn modelId="{0FAF9A5D-E78B-44A5-AA5A-DBF8961F83E9}" srcId="{FB4ACA99-CD53-442A-AF2E-D7570D7D391F}" destId="{7F07EE83-3E8D-4619-A477-37E9106A8567}" srcOrd="1" destOrd="0" parTransId="{B76C93D5-F4EE-4852-AA6A-7835C7D80293}" sibTransId="{F363E404-3E8A-4613-A06E-FE82D7DF12B0}"/>
    <dgm:cxn modelId="{A569E872-43DB-43C9-A3D8-843D43CD9FEA}" type="presOf" srcId="{C51315E7-5B73-4A3E-92F9-8891063040F0}" destId="{71CA0CC6-AE58-406F-8198-1B3782CEC26F}" srcOrd="0" destOrd="0" presId="urn:microsoft.com/office/officeart/2008/layout/VerticalCurvedList"/>
    <dgm:cxn modelId="{60910856-3C7B-4228-A308-1862F8004756}" type="presOf" srcId="{EE4E3C5F-A2F9-4474-BE9B-8A0FFEC90FC0}" destId="{95445526-D3F8-4B2A-99B1-7336BC6EB660}" srcOrd="0" destOrd="0" presId="urn:microsoft.com/office/officeart/2008/layout/VerticalCurvedList"/>
    <dgm:cxn modelId="{32A69599-8CF3-4D2D-B73C-89F4DF78A863}" type="presOf" srcId="{7F07EE83-3E8D-4619-A477-37E9106A8567}" destId="{928F4938-9C57-4F72-B8DC-6C6B020719C5}" srcOrd="0" destOrd="0" presId="urn:microsoft.com/office/officeart/2008/layout/VerticalCurvedList"/>
    <dgm:cxn modelId="{0B2AEDAD-61E9-459E-9BA1-5A47BDFE268D}" type="presOf" srcId="{DB488B5B-F760-4BF7-811F-F527F22A5B73}" destId="{A679B617-AA5F-4A1E-A95C-7EBD1CD1AC46}" srcOrd="0" destOrd="0" presId="urn:microsoft.com/office/officeart/2008/layout/VerticalCurvedList"/>
    <dgm:cxn modelId="{70E546BC-83F1-4CCD-B3DE-BF021927BBEC}" type="presOf" srcId="{ED896366-630C-4C87-9122-9E8BA977F2BD}" destId="{348C7AC1-FC6C-41BA-B0E3-F47D7E0AB4CE}" srcOrd="0" destOrd="0" presId="urn:microsoft.com/office/officeart/2008/layout/VerticalCurvedList"/>
    <dgm:cxn modelId="{C496DEC6-8F05-4941-9D58-7B1B2D086F4C}" type="presOf" srcId="{CDCB4721-6395-4270-8201-51BCF98771BF}" destId="{C0BC309D-FDD9-4FDC-AB8F-1691B8D20EB0}" srcOrd="0" destOrd="0" presId="urn:microsoft.com/office/officeart/2008/layout/VerticalCurvedList"/>
    <dgm:cxn modelId="{B3C556D6-BEC7-44C0-AF7B-32EFD886626F}" srcId="{FB4ACA99-CD53-442A-AF2E-D7570D7D391F}" destId="{CDCB4721-6395-4270-8201-51BCF98771BF}" srcOrd="4" destOrd="0" parTransId="{2A6EA40A-F3EE-4D23-B311-53559AE6F2CF}" sibTransId="{5147231E-5C5D-44EA-A968-7F9A61AB827B}"/>
    <dgm:cxn modelId="{37BCF7B6-BA49-4979-85B2-8DFEECEAFAEE}" type="presParOf" srcId="{5EEC9457-0FBC-47E3-BF29-4BCF3588F937}" destId="{B2041063-6D78-479B-AD12-EE3DF202781E}" srcOrd="0" destOrd="0" presId="urn:microsoft.com/office/officeart/2008/layout/VerticalCurvedList"/>
    <dgm:cxn modelId="{9EA2ED62-0626-4195-86F9-8AA0701C7847}" type="presParOf" srcId="{B2041063-6D78-479B-AD12-EE3DF202781E}" destId="{6E3FDAD2-1B66-469D-B679-9417905C9D76}" srcOrd="0" destOrd="0" presId="urn:microsoft.com/office/officeart/2008/layout/VerticalCurvedList"/>
    <dgm:cxn modelId="{22CF11CD-29DC-4C01-8B9A-C9F6AD6165CF}" type="presParOf" srcId="{6E3FDAD2-1B66-469D-B679-9417905C9D76}" destId="{235CB5C3-746F-4ED2-A2F9-1E59B45756AA}" srcOrd="0" destOrd="0" presId="urn:microsoft.com/office/officeart/2008/layout/VerticalCurvedList"/>
    <dgm:cxn modelId="{04884DFF-E978-47DC-A12A-908ADB86A994}" type="presParOf" srcId="{6E3FDAD2-1B66-469D-B679-9417905C9D76}" destId="{95445526-D3F8-4B2A-99B1-7336BC6EB660}" srcOrd="1" destOrd="0" presId="urn:microsoft.com/office/officeart/2008/layout/VerticalCurvedList"/>
    <dgm:cxn modelId="{2651D27F-0753-469E-85D2-CA4BE6788FA5}" type="presParOf" srcId="{6E3FDAD2-1B66-469D-B679-9417905C9D76}" destId="{E299D2B1-480A-417D-A59A-21A0E73D8385}" srcOrd="2" destOrd="0" presId="urn:microsoft.com/office/officeart/2008/layout/VerticalCurvedList"/>
    <dgm:cxn modelId="{9D42D74C-94D9-4B1B-BB51-F91523A4EFB8}" type="presParOf" srcId="{6E3FDAD2-1B66-469D-B679-9417905C9D76}" destId="{46A71FA4-3CD1-4A24-9BDD-790D24CEF0D3}" srcOrd="3" destOrd="0" presId="urn:microsoft.com/office/officeart/2008/layout/VerticalCurvedList"/>
    <dgm:cxn modelId="{6C370E81-6692-4F1B-9012-459947031719}" type="presParOf" srcId="{B2041063-6D78-479B-AD12-EE3DF202781E}" destId="{348C7AC1-FC6C-41BA-B0E3-F47D7E0AB4CE}" srcOrd="1" destOrd="0" presId="urn:microsoft.com/office/officeart/2008/layout/VerticalCurvedList"/>
    <dgm:cxn modelId="{55E24CBA-BD2A-4247-AFD8-2BA2930EBE48}" type="presParOf" srcId="{B2041063-6D78-479B-AD12-EE3DF202781E}" destId="{8C287A11-1E7C-4570-AABE-41893DE33E34}" srcOrd="2" destOrd="0" presId="urn:microsoft.com/office/officeart/2008/layout/VerticalCurvedList"/>
    <dgm:cxn modelId="{4010C7BD-C6F5-4763-842A-955F681C1041}" type="presParOf" srcId="{8C287A11-1E7C-4570-AABE-41893DE33E34}" destId="{6A43D263-F084-4F63-BCAE-47EC511425EF}" srcOrd="0" destOrd="0" presId="urn:microsoft.com/office/officeart/2008/layout/VerticalCurvedList"/>
    <dgm:cxn modelId="{E869379A-E84E-4197-9D0A-AEA88A5A116E}" type="presParOf" srcId="{B2041063-6D78-479B-AD12-EE3DF202781E}" destId="{928F4938-9C57-4F72-B8DC-6C6B020719C5}" srcOrd="3" destOrd="0" presId="urn:microsoft.com/office/officeart/2008/layout/VerticalCurvedList"/>
    <dgm:cxn modelId="{56BEBC6B-A9C9-4930-A561-B65B2E9F05C6}" type="presParOf" srcId="{B2041063-6D78-479B-AD12-EE3DF202781E}" destId="{BBBC7246-CEFE-44BA-B28C-545D0E710B28}" srcOrd="4" destOrd="0" presId="urn:microsoft.com/office/officeart/2008/layout/VerticalCurvedList"/>
    <dgm:cxn modelId="{8C036172-A42D-4644-AD2B-996B59113601}" type="presParOf" srcId="{BBBC7246-CEFE-44BA-B28C-545D0E710B28}" destId="{E1FDBA4D-2ED4-4FFA-9F54-A75489A7191F}" srcOrd="0" destOrd="0" presId="urn:microsoft.com/office/officeart/2008/layout/VerticalCurvedList"/>
    <dgm:cxn modelId="{37CAE894-8406-49BA-9058-B8A01413EB8D}" type="presParOf" srcId="{B2041063-6D78-479B-AD12-EE3DF202781E}" destId="{A679B617-AA5F-4A1E-A95C-7EBD1CD1AC46}" srcOrd="5" destOrd="0" presId="urn:microsoft.com/office/officeart/2008/layout/VerticalCurvedList"/>
    <dgm:cxn modelId="{3BB265F5-01E3-41EF-9AE7-0EC6CB6FEAD4}" type="presParOf" srcId="{B2041063-6D78-479B-AD12-EE3DF202781E}" destId="{7A74010F-5CA4-4AAA-8111-3DCAB782DA8A}" srcOrd="6" destOrd="0" presId="urn:microsoft.com/office/officeart/2008/layout/VerticalCurvedList"/>
    <dgm:cxn modelId="{FAED7147-D090-42CD-BCD3-D53C870C6D9E}" type="presParOf" srcId="{7A74010F-5CA4-4AAA-8111-3DCAB782DA8A}" destId="{4A76C6D0-BBDC-47AF-8976-AE96A731355F}" srcOrd="0" destOrd="0" presId="urn:microsoft.com/office/officeart/2008/layout/VerticalCurvedList"/>
    <dgm:cxn modelId="{A15DBB0B-22A2-4373-AA45-3FB3803EA7C9}" type="presParOf" srcId="{B2041063-6D78-479B-AD12-EE3DF202781E}" destId="{71CA0CC6-AE58-406F-8198-1B3782CEC26F}" srcOrd="7" destOrd="0" presId="urn:microsoft.com/office/officeart/2008/layout/VerticalCurvedList"/>
    <dgm:cxn modelId="{BA7B9156-0246-4CF2-8BEE-7BD58928D9A3}" type="presParOf" srcId="{B2041063-6D78-479B-AD12-EE3DF202781E}" destId="{5DA26C0A-C059-4CEA-9BB4-AEFFA646856F}" srcOrd="8" destOrd="0" presId="urn:microsoft.com/office/officeart/2008/layout/VerticalCurvedList"/>
    <dgm:cxn modelId="{FBABE7F3-D18C-4FF3-9CB9-D12BEA60112F}" type="presParOf" srcId="{5DA26C0A-C059-4CEA-9BB4-AEFFA646856F}" destId="{49D47915-D711-4B1D-B74A-96386361C5BA}" srcOrd="0" destOrd="0" presId="urn:microsoft.com/office/officeart/2008/layout/VerticalCurvedList"/>
    <dgm:cxn modelId="{43258405-B7E2-432E-B6F4-BF5174AE8C1B}" type="presParOf" srcId="{B2041063-6D78-479B-AD12-EE3DF202781E}" destId="{C0BC309D-FDD9-4FDC-AB8F-1691B8D20EB0}" srcOrd="9" destOrd="0" presId="urn:microsoft.com/office/officeart/2008/layout/VerticalCurvedList"/>
    <dgm:cxn modelId="{30201780-4546-408A-9AA5-F27C9E48D041}" type="presParOf" srcId="{B2041063-6D78-479B-AD12-EE3DF202781E}" destId="{91F3E841-C473-4BA4-BBF5-1C9080190744}" srcOrd="10" destOrd="0" presId="urn:microsoft.com/office/officeart/2008/layout/VerticalCurvedList"/>
    <dgm:cxn modelId="{52F61EC3-8F9F-4E9F-A112-E9BEEA1C1D5C}" type="presParOf" srcId="{91F3E841-C473-4BA4-BBF5-1C9080190744}" destId="{50536B1F-DB7E-4AAC-8539-D783A350165F}"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832E47-487E-4668-AB2E-073BE2ED44F9}" type="doc">
      <dgm:prSet loTypeId="urn:microsoft.com/office/officeart/2005/8/layout/process2" loCatId="process" qsTypeId="urn:microsoft.com/office/officeart/2005/8/quickstyle/simple5" qsCatId="simple" csTypeId="urn:microsoft.com/office/officeart/2005/8/colors/accent1_2" csCatId="accent1" phldr="1"/>
      <dgm:spPr/>
    </dgm:pt>
    <dgm:pt modelId="{F4D14936-6CF7-4762-B925-885EB08D4A2A}">
      <dgm:prSet phldrT="[Text]" phldr="0"/>
      <dgm:spPr/>
      <dgm:t>
        <a:bodyPr/>
        <a:lstStyle/>
        <a:p>
          <a:r>
            <a:rPr lang="en-US" b="1">
              <a:solidFill>
                <a:srgbClr val="FFFF00"/>
              </a:solidFill>
              <a:latin typeface="Calibri"/>
              <a:ea typeface="Calibri"/>
              <a:cs typeface="Calibri"/>
            </a:rPr>
            <a:t>Chat</a:t>
          </a:r>
          <a:endParaRPr lang="en-US" b="1">
            <a:solidFill>
              <a:srgbClr val="FFFF00"/>
            </a:solidFill>
          </a:endParaRPr>
        </a:p>
      </dgm:t>
    </dgm:pt>
    <dgm:pt modelId="{3D4C5572-3E0E-4EAE-B786-CCBFCAF5A68C}" type="parTrans" cxnId="{69106D5B-E9A7-4D44-A5A0-A1DADDA58E8A}">
      <dgm:prSet/>
      <dgm:spPr/>
      <dgm:t>
        <a:bodyPr/>
        <a:lstStyle/>
        <a:p>
          <a:endParaRPr lang="en-GB"/>
        </a:p>
      </dgm:t>
    </dgm:pt>
    <dgm:pt modelId="{C427896D-1F52-46F7-9FD6-29A8503FACA6}" type="sibTrans" cxnId="{69106D5B-E9A7-4D44-A5A0-A1DADDA58E8A}">
      <dgm:prSet/>
      <dgm:spPr/>
      <dgm:t>
        <a:bodyPr/>
        <a:lstStyle/>
        <a:p>
          <a:endParaRPr lang="en-US"/>
        </a:p>
      </dgm:t>
    </dgm:pt>
    <dgm:pt modelId="{EC2842FC-5F6D-43BF-84B4-EBC0B0A55BAF}">
      <dgm:prSet phldrT="[Text]" phldr="0"/>
      <dgm:spPr/>
      <dgm:t>
        <a:bodyPr/>
        <a:lstStyle/>
        <a:p>
          <a:pPr rtl="0"/>
          <a:r>
            <a:rPr lang="en-US" b="1">
              <a:solidFill>
                <a:srgbClr val="FFFF00"/>
              </a:solidFill>
              <a:latin typeface="Calibri"/>
              <a:ea typeface="Calibri"/>
              <a:cs typeface="Calibri"/>
            </a:rPr>
            <a:t>Play</a:t>
          </a:r>
          <a:endParaRPr lang="en-US" b="1">
            <a:solidFill>
              <a:srgbClr val="FFFF00"/>
            </a:solidFill>
          </a:endParaRPr>
        </a:p>
      </dgm:t>
    </dgm:pt>
    <dgm:pt modelId="{D68A6856-A5D2-4F70-9F04-9FB69958350C}" type="parTrans" cxnId="{3A788E4E-4629-42DF-87E8-078FA182DDB8}">
      <dgm:prSet/>
      <dgm:spPr/>
      <dgm:t>
        <a:bodyPr/>
        <a:lstStyle/>
        <a:p>
          <a:endParaRPr lang="en-GB"/>
        </a:p>
      </dgm:t>
    </dgm:pt>
    <dgm:pt modelId="{E43BB081-11A2-44E4-BF63-39D1D161A2C9}" type="sibTrans" cxnId="{3A788E4E-4629-42DF-87E8-078FA182DDB8}">
      <dgm:prSet/>
      <dgm:spPr/>
      <dgm:t>
        <a:bodyPr/>
        <a:lstStyle/>
        <a:p>
          <a:endParaRPr lang="en-US"/>
        </a:p>
      </dgm:t>
    </dgm:pt>
    <dgm:pt modelId="{F85C13C6-5BB1-4794-8B6B-4DD575D6DABD}">
      <dgm:prSet phldrT="[Text]" phldr="0"/>
      <dgm:spPr/>
      <dgm:t>
        <a:bodyPr/>
        <a:lstStyle/>
        <a:p>
          <a:pPr rtl="0"/>
          <a:r>
            <a:rPr lang="en-US" b="1">
              <a:solidFill>
                <a:srgbClr val="FFFF00"/>
              </a:solidFill>
              <a:latin typeface="Calibri"/>
              <a:cs typeface="Calibri"/>
            </a:rPr>
            <a:t>Everyday routines</a:t>
          </a:r>
          <a:endParaRPr lang="en-US" b="1">
            <a:solidFill>
              <a:srgbClr val="FFFF00"/>
            </a:solidFill>
          </a:endParaRPr>
        </a:p>
      </dgm:t>
    </dgm:pt>
    <dgm:pt modelId="{00BD5A63-1BE2-49BC-A3E7-5855EAF59999}" type="parTrans" cxnId="{563EB6FB-DEB2-4B87-BC26-8F36D12512A3}">
      <dgm:prSet/>
      <dgm:spPr/>
      <dgm:t>
        <a:bodyPr/>
        <a:lstStyle/>
        <a:p>
          <a:endParaRPr lang="en-GB"/>
        </a:p>
      </dgm:t>
    </dgm:pt>
    <dgm:pt modelId="{D01541C9-02BC-4315-AC2C-ED7C625F48AC}" type="sibTrans" cxnId="{563EB6FB-DEB2-4B87-BC26-8F36D12512A3}">
      <dgm:prSet/>
      <dgm:spPr/>
      <dgm:t>
        <a:bodyPr/>
        <a:lstStyle/>
        <a:p>
          <a:endParaRPr lang="en-US"/>
        </a:p>
      </dgm:t>
    </dgm:pt>
    <dgm:pt modelId="{39F1011C-8448-430D-A0DA-20CBB9608F76}">
      <dgm:prSet phldr="0"/>
      <dgm:spPr/>
      <dgm:t>
        <a:bodyPr/>
        <a:lstStyle/>
        <a:p>
          <a:r>
            <a:rPr lang="en-US" b="1">
              <a:solidFill>
                <a:srgbClr val="FFFF00"/>
              </a:solidFill>
              <a:latin typeface="Calibri"/>
              <a:cs typeface="Calibri"/>
            </a:rPr>
            <a:t>Read</a:t>
          </a:r>
        </a:p>
      </dgm:t>
    </dgm:pt>
    <dgm:pt modelId="{289EA7F7-0BC2-4564-978F-658DB5B940F6}" type="parTrans" cxnId="{A5729AAC-2753-4F5D-8416-E4E2C4B509D6}">
      <dgm:prSet/>
      <dgm:spPr/>
      <dgm:t>
        <a:bodyPr/>
        <a:lstStyle/>
        <a:p>
          <a:endParaRPr lang="en-GB"/>
        </a:p>
      </dgm:t>
    </dgm:pt>
    <dgm:pt modelId="{A36E032E-5703-4401-B133-8D73D78A0832}" type="sibTrans" cxnId="{A5729AAC-2753-4F5D-8416-E4E2C4B509D6}">
      <dgm:prSet/>
      <dgm:spPr/>
      <dgm:t>
        <a:bodyPr/>
        <a:lstStyle/>
        <a:p>
          <a:endParaRPr lang="en-US"/>
        </a:p>
      </dgm:t>
    </dgm:pt>
    <dgm:pt modelId="{083B630A-AF4A-4B8E-A6F5-3B59865561C5}" type="pres">
      <dgm:prSet presAssocID="{69832E47-487E-4668-AB2E-073BE2ED44F9}" presName="linearFlow" presStyleCnt="0">
        <dgm:presLayoutVars>
          <dgm:resizeHandles val="exact"/>
        </dgm:presLayoutVars>
      </dgm:prSet>
      <dgm:spPr/>
    </dgm:pt>
    <dgm:pt modelId="{E4D136B3-8381-4A2D-8630-6B322AFACBF2}" type="pres">
      <dgm:prSet presAssocID="{F4D14936-6CF7-4762-B925-885EB08D4A2A}" presName="node" presStyleLbl="node1" presStyleIdx="0" presStyleCnt="4">
        <dgm:presLayoutVars>
          <dgm:bulletEnabled val="1"/>
        </dgm:presLayoutVars>
      </dgm:prSet>
      <dgm:spPr/>
    </dgm:pt>
    <dgm:pt modelId="{AF4CC161-D3E7-45ED-841D-98D0F92788C8}" type="pres">
      <dgm:prSet presAssocID="{C427896D-1F52-46F7-9FD6-29A8503FACA6}" presName="sibTrans" presStyleLbl="sibTrans2D1" presStyleIdx="0" presStyleCnt="3"/>
      <dgm:spPr/>
    </dgm:pt>
    <dgm:pt modelId="{2B0FB7FE-4C44-4902-9439-ADB9DE35AB2F}" type="pres">
      <dgm:prSet presAssocID="{C427896D-1F52-46F7-9FD6-29A8503FACA6}" presName="connectorText" presStyleLbl="sibTrans2D1" presStyleIdx="0" presStyleCnt="3"/>
      <dgm:spPr/>
    </dgm:pt>
    <dgm:pt modelId="{41DC4F87-6EED-4EB6-85FF-BC9F7577D99E}" type="pres">
      <dgm:prSet presAssocID="{39F1011C-8448-430D-A0DA-20CBB9608F76}" presName="node" presStyleLbl="node1" presStyleIdx="1" presStyleCnt="4">
        <dgm:presLayoutVars>
          <dgm:bulletEnabled val="1"/>
        </dgm:presLayoutVars>
      </dgm:prSet>
      <dgm:spPr/>
    </dgm:pt>
    <dgm:pt modelId="{1FF900AF-48E0-4863-91C2-917051DB2BAE}" type="pres">
      <dgm:prSet presAssocID="{A36E032E-5703-4401-B133-8D73D78A0832}" presName="sibTrans" presStyleLbl="sibTrans2D1" presStyleIdx="1" presStyleCnt="3"/>
      <dgm:spPr/>
    </dgm:pt>
    <dgm:pt modelId="{7BC1804D-CA1B-496D-AA60-A3DF1B92DF4C}" type="pres">
      <dgm:prSet presAssocID="{A36E032E-5703-4401-B133-8D73D78A0832}" presName="connectorText" presStyleLbl="sibTrans2D1" presStyleIdx="1" presStyleCnt="3"/>
      <dgm:spPr/>
    </dgm:pt>
    <dgm:pt modelId="{13AB79D8-CAC2-49C1-B0DF-519C086CF5B8}" type="pres">
      <dgm:prSet presAssocID="{EC2842FC-5F6D-43BF-84B4-EBC0B0A55BAF}" presName="node" presStyleLbl="node1" presStyleIdx="2" presStyleCnt="4">
        <dgm:presLayoutVars>
          <dgm:bulletEnabled val="1"/>
        </dgm:presLayoutVars>
      </dgm:prSet>
      <dgm:spPr/>
    </dgm:pt>
    <dgm:pt modelId="{4B5ECB43-3812-4288-8DD6-71B81C543452}" type="pres">
      <dgm:prSet presAssocID="{E43BB081-11A2-44E4-BF63-39D1D161A2C9}" presName="sibTrans" presStyleLbl="sibTrans2D1" presStyleIdx="2" presStyleCnt="3"/>
      <dgm:spPr/>
    </dgm:pt>
    <dgm:pt modelId="{88239D21-4AC0-425B-BD6E-A74DDD16FBAA}" type="pres">
      <dgm:prSet presAssocID="{E43BB081-11A2-44E4-BF63-39D1D161A2C9}" presName="connectorText" presStyleLbl="sibTrans2D1" presStyleIdx="2" presStyleCnt="3"/>
      <dgm:spPr/>
    </dgm:pt>
    <dgm:pt modelId="{DB36FCED-05F9-438D-BF6D-293AB10B50D3}" type="pres">
      <dgm:prSet presAssocID="{F85C13C6-5BB1-4794-8B6B-4DD575D6DABD}" presName="node" presStyleLbl="node1" presStyleIdx="3" presStyleCnt="4">
        <dgm:presLayoutVars>
          <dgm:bulletEnabled val="1"/>
        </dgm:presLayoutVars>
      </dgm:prSet>
      <dgm:spPr/>
    </dgm:pt>
  </dgm:ptLst>
  <dgm:cxnLst>
    <dgm:cxn modelId="{A16B9910-C2BD-4663-A474-959A8C221789}" type="presOf" srcId="{C427896D-1F52-46F7-9FD6-29A8503FACA6}" destId="{2B0FB7FE-4C44-4902-9439-ADB9DE35AB2F}" srcOrd="1" destOrd="0" presId="urn:microsoft.com/office/officeart/2005/8/layout/process2"/>
    <dgm:cxn modelId="{274A292D-881C-4726-8E11-DDF84D226517}" type="presOf" srcId="{C427896D-1F52-46F7-9FD6-29A8503FACA6}" destId="{AF4CC161-D3E7-45ED-841D-98D0F92788C8}" srcOrd="0" destOrd="0" presId="urn:microsoft.com/office/officeart/2005/8/layout/process2"/>
    <dgm:cxn modelId="{69106D5B-E9A7-4D44-A5A0-A1DADDA58E8A}" srcId="{69832E47-487E-4668-AB2E-073BE2ED44F9}" destId="{F4D14936-6CF7-4762-B925-885EB08D4A2A}" srcOrd="0" destOrd="0" parTransId="{3D4C5572-3E0E-4EAE-B786-CCBFCAF5A68C}" sibTransId="{C427896D-1F52-46F7-9FD6-29A8503FACA6}"/>
    <dgm:cxn modelId="{D5961A67-6403-4F90-BF1A-866B3B07F473}" type="presOf" srcId="{E43BB081-11A2-44E4-BF63-39D1D161A2C9}" destId="{4B5ECB43-3812-4288-8DD6-71B81C543452}" srcOrd="0" destOrd="0" presId="urn:microsoft.com/office/officeart/2005/8/layout/process2"/>
    <dgm:cxn modelId="{9570386C-8BC7-4F67-9746-AD33A3C311BD}" type="presOf" srcId="{69832E47-487E-4668-AB2E-073BE2ED44F9}" destId="{083B630A-AF4A-4B8E-A6F5-3B59865561C5}" srcOrd="0" destOrd="0" presId="urn:microsoft.com/office/officeart/2005/8/layout/process2"/>
    <dgm:cxn modelId="{92EFB56D-3586-4D3B-84BC-A77057AC11AC}" type="presOf" srcId="{F4D14936-6CF7-4762-B925-885EB08D4A2A}" destId="{E4D136B3-8381-4A2D-8630-6B322AFACBF2}" srcOrd="0" destOrd="0" presId="urn:microsoft.com/office/officeart/2005/8/layout/process2"/>
    <dgm:cxn modelId="{3A788E4E-4629-42DF-87E8-078FA182DDB8}" srcId="{69832E47-487E-4668-AB2E-073BE2ED44F9}" destId="{EC2842FC-5F6D-43BF-84B4-EBC0B0A55BAF}" srcOrd="2" destOrd="0" parTransId="{D68A6856-A5D2-4F70-9F04-9FB69958350C}" sibTransId="{E43BB081-11A2-44E4-BF63-39D1D161A2C9}"/>
    <dgm:cxn modelId="{8C53777E-5F3E-4885-92C3-97FED0B44AA6}" type="presOf" srcId="{A36E032E-5703-4401-B133-8D73D78A0832}" destId="{7BC1804D-CA1B-496D-AA60-A3DF1B92DF4C}" srcOrd="1" destOrd="0" presId="urn:microsoft.com/office/officeart/2005/8/layout/process2"/>
    <dgm:cxn modelId="{72E84C95-ABEC-452D-99FD-B53FAA458532}" type="presOf" srcId="{EC2842FC-5F6D-43BF-84B4-EBC0B0A55BAF}" destId="{13AB79D8-CAC2-49C1-B0DF-519C086CF5B8}" srcOrd="0" destOrd="0" presId="urn:microsoft.com/office/officeart/2005/8/layout/process2"/>
    <dgm:cxn modelId="{0575229B-0D49-4263-AFC3-D3781360ECED}" type="presOf" srcId="{E43BB081-11A2-44E4-BF63-39D1D161A2C9}" destId="{88239D21-4AC0-425B-BD6E-A74DDD16FBAA}" srcOrd="1" destOrd="0" presId="urn:microsoft.com/office/officeart/2005/8/layout/process2"/>
    <dgm:cxn modelId="{83BBD8A1-C230-4E7C-ADFA-4A81779B3BD1}" type="presOf" srcId="{F85C13C6-5BB1-4794-8B6B-4DD575D6DABD}" destId="{DB36FCED-05F9-438D-BF6D-293AB10B50D3}" srcOrd="0" destOrd="0" presId="urn:microsoft.com/office/officeart/2005/8/layout/process2"/>
    <dgm:cxn modelId="{A5729AAC-2753-4F5D-8416-E4E2C4B509D6}" srcId="{69832E47-487E-4668-AB2E-073BE2ED44F9}" destId="{39F1011C-8448-430D-A0DA-20CBB9608F76}" srcOrd="1" destOrd="0" parTransId="{289EA7F7-0BC2-4564-978F-658DB5B940F6}" sibTransId="{A36E032E-5703-4401-B133-8D73D78A0832}"/>
    <dgm:cxn modelId="{A8F2AECC-695F-4A87-82F4-C45ACFF5151C}" type="presOf" srcId="{A36E032E-5703-4401-B133-8D73D78A0832}" destId="{1FF900AF-48E0-4863-91C2-917051DB2BAE}" srcOrd="0" destOrd="0" presId="urn:microsoft.com/office/officeart/2005/8/layout/process2"/>
    <dgm:cxn modelId="{A879B0F2-BC84-42C8-B6C5-181130382D15}" type="presOf" srcId="{39F1011C-8448-430D-A0DA-20CBB9608F76}" destId="{41DC4F87-6EED-4EB6-85FF-BC9F7577D99E}" srcOrd="0" destOrd="0" presId="urn:microsoft.com/office/officeart/2005/8/layout/process2"/>
    <dgm:cxn modelId="{563EB6FB-DEB2-4B87-BC26-8F36D12512A3}" srcId="{69832E47-487E-4668-AB2E-073BE2ED44F9}" destId="{F85C13C6-5BB1-4794-8B6B-4DD575D6DABD}" srcOrd="3" destOrd="0" parTransId="{00BD5A63-1BE2-49BC-A3E7-5855EAF59999}" sibTransId="{D01541C9-02BC-4315-AC2C-ED7C625F48AC}"/>
    <dgm:cxn modelId="{0257B737-4EAC-4EB5-BBFC-C16D3F8F69C7}" type="presParOf" srcId="{083B630A-AF4A-4B8E-A6F5-3B59865561C5}" destId="{E4D136B3-8381-4A2D-8630-6B322AFACBF2}" srcOrd="0" destOrd="0" presId="urn:microsoft.com/office/officeart/2005/8/layout/process2"/>
    <dgm:cxn modelId="{C904E44C-4541-4A43-83B2-67072C41DC13}" type="presParOf" srcId="{083B630A-AF4A-4B8E-A6F5-3B59865561C5}" destId="{AF4CC161-D3E7-45ED-841D-98D0F92788C8}" srcOrd="1" destOrd="0" presId="urn:microsoft.com/office/officeart/2005/8/layout/process2"/>
    <dgm:cxn modelId="{2AFCB9F7-1353-4108-9D64-F9F2E5A6CAE6}" type="presParOf" srcId="{AF4CC161-D3E7-45ED-841D-98D0F92788C8}" destId="{2B0FB7FE-4C44-4902-9439-ADB9DE35AB2F}" srcOrd="0" destOrd="0" presId="urn:microsoft.com/office/officeart/2005/8/layout/process2"/>
    <dgm:cxn modelId="{F5F7C165-8153-4C2C-88A3-7F9F51B77CD9}" type="presParOf" srcId="{083B630A-AF4A-4B8E-A6F5-3B59865561C5}" destId="{41DC4F87-6EED-4EB6-85FF-BC9F7577D99E}" srcOrd="2" destOrd="0" presId="urn:microsoft.com/office/officeart/2005/8/layout/process2"/>
    <dgm:cxn modelId="{46653523-5697-45D8-AC02-A6DD438DBDA3}" type="presParOf" srcId="{083B630A-AF4A-4B8E-A6F5-3B59865561C5}" destId="{1FF900AF-48E0-4863-91C2-917051DB2BAE}" srcOrd="3" destOrd="0" presId="urn:microsoft.com/office/officeart/2005/8/layout/process2"/>
    <dgm:cxn modelId="{B6E051E5-F48C-4E57-9610-A994F5B6E187}" type="presParOf" srcId="{1FF900AF-48E0-4863-91C2-917051DB2BAE}" destId="{7BC1804D-CA1B-496D-AA60-A3DF1B92DF4C}" srcOrd="0" destOrd="0" presId="urn:microsoft.com/office/officeart/2005/8/layout/process2"/>
    <dgm:cxn modelId="{9BA6AEAB-230D-437B-88B0-B13510C7F7E3}" type="presParOf" srcId="{083B630A-AF4A-4B8E-A6F5-3B59865561C5}" destId="{13AB79D8-CAC2-49C1-B0DF-519C086CF5B8}" srcOrd="4" destOrd="0" presId="urn:microsoft.com/office/officeart/2005/8/layout/process2"/>
    <dgm:cxn modelId="{6E46E278-3F89-46B8-9DA2-D6AB01E53225}" type="presParOf" srcId="{083B630A-AF4A-4B8E-A6F5-3B59865561C5}" destId="{4B5ECB43-3812-4288-8DD6-71B81C543452}" srcOrd="5" destOrd="0" presId="urn:microsoft.com/office/officeart/2005/8/layout/process2"/>
    <dgm:cxn modelId="{5F93CB06-D757-4522-A63E-270FBF780133}" type="presParOf" srcId="{4B5ECB43-3812-4288-8DD6-71B81C543452}" destId="{88239D21-4AC0-425B-BD6E-A74DDD16FBAA}" srcOrd="0" destOrd="0" presId="urn:microsoft.com/office/officeart/2005/8/layout/process2"/>
    <dgm:cxn modelId="{A50FF8D7-17AC-4C61-9C30-51BEBF00C839}" type="presParOf" srcId="{083B630A-AF4A-4B8E-A6F5-3B59865561C5}" destId="{DB36FCED-05F9-438D-BF6D-293AB10B50D3}"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50FA9-CD8E-4850-A1BE-1C7D12F35A19}">
      <dsp:nvSpPr>
        <dsp:cNvPr id="0" name=""/>
        <dsp:cNvSpPr/>
      </dsp:nvSpPr>
      <dsp:spPr>
        <a:xfrm>
          <a:off x="1875042" y="1212376"/>
          <a:ext cx="3005666" cy="300566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Speech Language Communication</a:t>
          </a:r>
        </a:p>
      </dsp:txBody>
      <dsp:txXfrm>
        <a:off x="2315212" y="1652546"/>
        <a:ext cx="2125326" cy="2125326"/>
      </dsp:txXfrm>
    </dsp:sp>
    <dsp:sp modelId="{A364DDBA-5203-4F38-A906-E3E118DFF8C2}">
      <dsp:nvSpPr>
        <dsp:cNvPr id="0" name=""/>
        <dsp:cNvSpPr/>
      </dsp:nvSpPr>
      <dsp:spPr>
        <a:xfrm>
          <a:off x="2392766" y="-4"/>
          <a:ext cx="2084535" cy="2048361"/>
        </a:xfrm>
        <a:prstGeom prst="ellipse">
          <a:avLst/>
        </a:prstGeom>
        <a:solidFill>
          <a:schemeClr val="accent5">
            <a:alpha val="50000"/>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Making needs known</a:t>
          </a:r>
        </a:p>
      </dsp:txBody>
      <dsp:txXfrm>
        <a:off x="2698039" y="299972"/>
        <a:ext cx="1473989" cy="1448409"/>
      </dsp:txXfrm>
    </dsp:sp>
    <dsp:sp modelId="{FA3FF3FA-FDE5-4953-90A5-9E9E6A436BC6}">
      <dsp:nvSpPr>
        <dsp:cNvPr id="0" name=""/>
        <dsp:cNvSpPr/>
      </dsp:nvSpPr>
      <dsp:spPr>
        <a:xfrm>
          <a:off x="4352696" y="1711189"/>
          <a:ext cx="1965120" cy="2008040"/>
        </a:xfrm>
        <a:prstGeom prst="ellipse">
          <a:avLst/>
        </a:prstGeom>
        <a:solidFill>
          <a:schemeClr val="accent5">
            <a:alpha val="50000"/>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Expressing likes or dislikes</a:t>
          </a:r>
        </a:p>
      </dsp:txBody>
      <dsp:txXfrm>
        <a:off x="4640481" y="2005260"/>
        <a:ext cx="1389550" cy="1419898"/>
      </dsp:txXfrm>
    </dsp:sp>
    <dsp:sp modelId="{E76EE161-3B60-4D93-8890-E7E3A81175F5}">
      <dsp:nvSpPr>
        <dsp:cNvPr id="0" name=""/>
        <dsp:cNvSpPr/>
      </dsp:nvSpPr>
      <dsp:spPr>
        <a:xfrm>
          <a:off x="2408043" y="3393810"/>
          <a:ext cx="2049459" cy="2024857"/>
        </a:xfrm>
        <a:prstGeom prst="ellipse">
          <a:avLst/>
        </a:prstGeom>
        <a:solidFill>
          <a:schemeClr val="accent5">
            <a:alpha val="50000"/>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Interacting with others</a:t>
          </a:r>
        </a:p>
      </dsp:txBody>
      <dsp:txXfrm>
        <a:off x="2708179" y="3690343"/>
        <a:ext cx="1449187" cy="1431791"/>
      </dsp:txXfrm>
    </dsp:sp>
    <dsp:sp modelId="{CD3AE440-C130-4ED1-8B1F-1C72797EAEB6}">
      <dsp:nvSpPr>
        <dsp:cNvPr id="0" name=""/>
        <dsp:cNvSpPr/>
      </dsp:nvSpPr>
      <dsp:spPr>
        <a:xfrm>
          <a:off x="406375" y="1747557"/>
          <a:ext cx="2028239" cy="1935303"/>
        </a:xfrm>
        <a:prstGeom prst="ellipse">
          <a:avLst/>
        </a:prstGeom>
        <a:solidFill>
          <a:schemeClr val="accent5">
            <a:alpha val="50000"/>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Building relation-ships</a:t>
          </a:r>
        </a:p>
      </dsp:txBody>
      <dsp:txXfrm>
        <a:off x="703404" y="2030976"/>
        <a:ext cx="1434181" cy="1368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45526-D3F8-4B2A-99B1-7336BC6EB660}">
      <dsp:nvSpPr>
        <dsp:cNvPr id="0" name=""/>
        <dsp:cNvSpPr/>
      </dsp:nvSpPr>
      <dsp:spPr>
        <a:xfrm>
          <a:off x="-5020028" y="-769124"/>
          <a:ext cx="5978508" cy="5978508"/>
        </a:xfrm>
        <a:prstGeom prst="blockArc">
          <a:avLst>
            <a:gd name="adj1" fmla="val 18900000"/>
            <a:gd name="adj2" fmla="val 2700000"/>
            <a:gd name="adj3" fmla="val 36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B99FCF-D594-4015-9E01-749F068B296F}">
      <dsp:nvSpPr>
        <dsp:cNvPr id="0" name=""/>
        <dsp:cNvSpPr/>
      </dsp:nvSpPr>
      <dsp:spPr>
        <a:xfrm>
          <a:off x="501895" y="341367"/>
          <a:ext cx="4699996" cy="6830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202"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Speech that is difficult to understand</a:t>
          </a:r>
        </a:p>
      </dsp:txBody>
      <dsp:txXfrm>
        <a:off x="501895" y="341367"/>
        <a:ext cx="4699996" cy="683089"/>
      </dsp:txXfrm>
    </dsp:sp>
    <dsp:sp modelId="{83851E9D-9EAD-459D-8F74-13FFA464EF31}">
      <dsp:nvSpPr>
        <dsp:cNvPr id="0" name=""/>
        <dsp:cNvSpPr/>
      </dsp:nvSpPr>
      <dsp:spPr>
        <a:xfrm>
          <a:off x="74964" y="255980"/>
          <a:ext cx="853861" cy="85386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0EC40A-D6C4-4B14-8FD0-BBB2D81DAB21}">
      <dsp:nvSpPr>
        <dsp:cNvPr id="0" name=""/>
        <dsp:cNvSpPr/>
      </dsp:nvSpPr>
      <dsp:spPr>
        <a:xfrm>
          <a:off x="893526" y="1366178"/>
          <a:ext cx="4308365" cy="683089"/>
        </a:xfrm>
        <a:prstGeom prst="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202"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Struggle to say words or sentences</a:t>
          </a:r>
        </a:p>
      </dsp:txBody>
      <dsp:txXfrm>
        <a:off x="893526" y="1366178"/>
        <a:ext cx="4308365" cy="683089"/>
      </dsp:txXfrm>
    </dsp:sp>
    <dsp:sp modelId="{6A43D263-F084-4F63-BCAE-47EC511425EF}">
      <dsp:nvSpPr>
        <dsp:cNvPr id="0" name=""/>
        <dsp:cNvSpPr/>
      </dsp:nvSpPr>
      <dsp:spPr>
        <a:xfrm>
          <a:off x="466595" y="1280792"/>
          <a:ext cx="853861" cy="853861"/>
        </a:xfrm>
        <a:prstGeom prst="ellipse">
          <a:avLst/>
        </a:prstGeom>
        <a:solidFill>
          <a:schemeClr val="lt1">
            <a:hueOff val="0"/>
            <a:satOff val="0"/>
            <a:lumOff val="0"/>
            <a:alphaOff val="0"/>
          </a:schemeClr>
        </a:solidFill>
        <a:ln w="25400" cap="flat" cmpd="sng" algn="ctr">
          <a:solidFill>
            <a:schemeClr val="accent5">
              <a:hueOff val="-2252848"/>
              <a:satOff val="-5806"/>
              <a:lumOff val="-3922"/>
              <a:alphaOff val="0"/>
            </a:schemeClr>
          </a:solidFill>
          <a:prstDash val="solid"/>
        </a:ln>
        <a:effectLst/>
      </dsp:spPr>
      <dsp:style>
        <a:lnRef idx="2">
          <a:scrgbClr r="0" g="0" b="0"/>
        </a:lnRef>
        <a:fillRef idx="1">
          <a:scrgbClr r="0" g="0" b="0"/>
        </a:fillRef>
        <a:effectRef idx="0">
          <a:scrgbClr r="0" g="0" b="0"/>
        </a:effectRef>
        <a:fontRef idx="minor"/>
      </dsp:style>
    </dsp:sp>
    <dsp:sp modelId="{E7701865-6685-464F-BB6D-A1898C4C59F8}">
      <dsp:nvSpPr>
        <dsp:cNvPr id="0" name=""/>
        <dsp:cNvSpPr/>
      </dsp:nvSpPr>
      <dsp:spPr>
        <a:xfrm>
          <a:off x="893526" y="2390990"/>
          <a:ext cx="4308365" cy="683089"/>
        </a:xfrm>
        <a:prstGeom prst="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202"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Not understand words or instructions</a:t>
          </a:r>
        </a:p>
      </dsp:txBody>
      <dsp:txXfrm>
        <a:off x="893526" y="2390990"/>
        <a:ext cx="4308365" cy="683089"/>
      </dsp:txXfrm>
    </dsp:sp>
    <dsp:sp modelId="{E1FDBA4D-2ED4-4FFA-9F54-A75489A7191F}">
      <dsp:nvSpPr>
        <dsp:cNvPr id="0" name=""/>
        <dsp:cNvSpPr/>
      </dsp:nvSpPr>
      <dsp:spPr>
        <a:xfrm>
          <a:off x="466595" y="2305604"/>
          <a:ext cx="853861" cy="853861"/>
        </a:xfrm>
        <a:prstGeom prst="ellipse">
          <a:avLst/>
        </a:prstGeom>
        <a:solidFill>
          <a:schemeClr val="lt1">
            <a:hueOff val="0"/>
            <a:satOff val="0"/>
            <a:lumOff val="0"/>
            <a:alphaOff val="0"/>
          </a:schemeClr>
        </a:solidFill>
        <a:ln w="25400" cap="flat" cmpd="sng" algn="ctr">
          <a:solidFill>
            <a:schemeClr val="accent5">
              <a:hueOff val="-4505695"/>
              <a:satOff val="-11613"/>
              <a:lumOff val="-7843"/>
              <a:alphaOff val="0"/>
            </a:schemeClr>
          </a:solidFill>
          <a:prstDash val="solid"/>
        </a:ln>
        <a:effectLst/>
      </dsp:spPr>
      <dsp:style>
        <a:lnRef idx="2">
          <a:scrgbClr r="0" g="0" b="0"/>
        </a:lnRef>
        <a:fillRef idx="1">
          <a:scrgbClr r="0" g="0" b="0"/>
        </a:fillRef>
        <a:effectRef idx="0">
          <a:scrgbClr r="0" g="0" b="0"/>
        </a:effectRef>
        <a:fontRef idx="minor"/>
      </dsp:style>
    </dsp:sp>
    <dsp:sp modelId="{4EE1F041-C4C7-45DB-A493-A59BC4D607CD}">
      <dsp:nvSpPr>
        <dsp:cNvPr id="0" name=""/>
        <dsp:cNvSpPr/>
      </dsp:nvSpPr>
      <dsp:spPr>
        <a:xfrm>
          <a:off x="501895" y="3415802"/>
          <a:ext cx="4699996" cy="683089"/>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202"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Difficulties knowing how to talk and listen to others</a:t>
          </a:r>
        </a:p>
      </dsp:txBody>
      <dsp:txXfrm>
        <a:off x="501895" y="3415802"/>
        <a:ext cx="4699996" cy="683089"/>
      </dsp:txXfrm>
    </dsp:sp>
    <dsp:sp modelId="{F055497C-9919-46BB-9638-EC9D76F5BE0A}">
      <dsp:nvSpPr>
        <dsp:cNvPr id="0" name=""/>
        <dsp:cNvSpPr/>
      </dsp:nvSpPr>
      <dsp:spPr>
        <a:xfrm>
          <a:off x="74964" y="3330416"/>
          <a:ext cx="853861" cy="853861"/>
        </a:xfrm>
        <a:prstGeom prst="ellipse">
          <a:avLst/>
        </a:prstGeom>
        <a:solidFill>
          <a:schemeClr val="lt1">
            <a:hueOff val="0"/>
            <a:satOff val="0"/>
            <a:lumOff val="0"/>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45526-D3F8-4B2A-99B1-7336BC6EB660}">
      <dsp:nvSpPr>
        <dsp:cNvPr id="0" name=""/>
        <dsp:cNvSpPr/>
      </dsp:nvSpPr>
      <dsp:spPr>
        <a:xfrm>
          <a:off x="-5763228" y="-882110"/>
          <a:ext cx="6861376" cy="6861376"/>
        </a:xfrm>
        <a:prstGeom prst="blockArc">
          <a:avLst>
            <a:gd name="adj1" fmla="val 18900000"/>
            <a:gd name="adj2" fmla="val 2700000"/>
            <a:gd name="adj3" fmla="val 31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C7AC1-FC6C-41BA-B0E3-F47D7E0AB4CE}">
      <dsp:nvSpPr>
        <dsp:cNvPr id="0" name=""/>
        <dsp:cNvSpPr/>
      </dsp:nvSpPr>
      <dsp:spPr>
        <a:xfrm>
          <a:off x="480008" y="318470"/>
          <a:ext cx="10387094" cy="6373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895" tIns="48260" rIns="48260" bIns="48260" numCol="1" spcCol="1270" anchor="ctr" anchorCtr="0">
          <a:noAutofit/>
        </a:bodyPr>
        <a:lstStyle/>
        <a:p>
          <a:pPr marL="0" lvl="0" indent="0" algn="l" defTabSz="844550" rtl="0">
            <a:lnSpc>
              <a:spcPct val="90000"/>
            </a:lnSpc>
            <a:spcBef>
              <a:spcPct val="0"/>
            </a:spcBef>
            <a:spcAft>
              <a:spcPct val="35000"/>
            </a:spcAft>
            <a:buNone/>
          </a:pPr>
          <a:r>
            <a:rPr lang="en-GB" sz="1900" b="1" kern="1200">
              <a:solidFill>
                <a:schemeClr val="bg1"/>
              </a:solidFill>
              <a:latin typeface="Calibri"/>
              <a:ea typeface="Calibri"/>
              <a:cs typeface="Calibri"/>
            </a:rPr>
            <a:t>1317 EY provider applications in Spring 2024 requesting additional funding for children with SLC needs</a:t>
          </a:r>
          <a:endParaRPr lang="en-GB" sz="1900" b="1" kern="1200">
            <a:solidFill>
              <a:schemeClr val="bg1"/>
            </a:solidFill>
          </a:endParaRPr>
        </a:p>
      </dsp:txBody>
      <dsp:txXfrm>
        <a:off x="480008" y="318470"/>
        <a:ext cx="10387094" cy="637348"/>
      </dsp:txXfrm>
    </dsp:sp>
    <dsp:sp modelId="{6A43D263-F084-4F63-BCAE-47EC511425EF}">
      <dsp:nvSpPr>
        <dsp:cNvPr id="0" name=""/>
        <dsp:cNvSpPr/>
      </dsp:nvSpPr>
      <dsp:spPr>
        <a:xfrm>
          <a:off x="81665" y="238801"/>
          <a:ext cx="796685" cy="79668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F4938-9C57-4F72-B8DC-6C6B020719C5}">
      <dsp:nvSpPr>
        <dsp:cNvPr id="0" name=""/>
        <dsp:cNvSpPr/>
      </dsp:nvSpPr>
      <dsp:spPr>
        <a:xfrm>
          <a:off x="936713" y="1274186"/>
          <a:ext cx="9930389" cy="637348"/>
        </a:xfrm>
        <a:prstGeom prst="rect">
          <a:avLst/>
        </a:prstGeom>
        <a:solidFill>
          <a:schemeClr val="accent5">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895" tIns="48260" rIns="48260" bIns="48260" numCol="1" spcCol="1270" anchor="ctr" anchorCtr="0">
          <a:noAutofit/>
        </a:bodyPr>
        <a:lstStyle/>
        <a:p>
          <a:pPr marL="0" lvl="0" indent="0" algn="l" defTabSz="844550" rtl="0">
            <a:lnSpc>
              <a:spcPct val="90000"/>
            </a:lnSpc>
            <a:spcBef>
              <a:spcPct val="0"/>
            </a:spcBef>
            <a:spcAft>
              <a:spcPct val="35000"/>
            </a:spcAft>
            <a:buNone/>
          </a:pPr>
          <a:r>
            <a:rPr lang="en-GB" sz="1900" b="1" kern="1200">
              <a:solidFill>
                <a:schemeClr val="bg1"/>
              </a:solidFill>
              <a:latin typeface="Calibri"/>
              <a:ea typeface="Calibri"/>
              <a:cs typeface="Calibri"/>
            </a:rPr>
            <a:t>Communication &amp; interaction is the most common primary need in EHCP's for our under 5's</a:t>
          </a:r>
          <a:endParaRPr lang="en-GB" sz="1900" b="1" kern="1200">
            <a:solidFill>
              <a:schemeClr val="bg1"/>
            </a:solidFill>
          </a:endParaRPr>
        </a:p>
      </dsp:txBody>
      <dsp:txXfrm>
        <a:off x="936713" y="1274186"/>
        <a:ext cx="9930389" cy="637348"/>
      </dsp:txXfrm>
    </dsp:sp>
    <dsp:sp modelId="{E1FDBA4D-2ED4-4FFA-9F54-A75489A7191F}">
      <dsp:nvSpPr>
        <dsp:cNvPr id="0" name=""/>
        <dsp:cNvSpPr/>
      </dsp:nvSpPr>
      <dsp:spPr>
        <a:xfrm>
          <a:off x="538370" y="1194518"/>
          <a:ext cx="796685" cy="796685"/>
        </a:xfrm>
        <a:prstGeom prst="ellipse">
          <a:avLst/>
        </a:prstGeom>
        <a:solidFill>
          <a:schemeClr val="lt1">
            <a:hueOff val="0"/>
            <a:satOff val="0"/>
            <a:lumOff val="0"/>
            <a:alphaOff val="0"/>
          </a:schemeClr>
        </a:solidFill>
        <a:ln w="25400" cap="flat" cmpd="sng" algn="ctr">
          <a:solidFill>
            <a:schemeClr val="accent5">
              <a:hueOff val="-1689636"/>
              <a:satOff val="-4355"/>
              <a:lumOff val="-2941"/>
              <a:alphaOff val="0"/>
            </a:schemeClr>
          </a:solidFill>
          <a:prstDash val="solid"/>
        </a:ln>
        <a:effectLst/>
      </dsp:spPr>
      <dsp:style>
        <a:lnRef idx="2">
          <a:scrgbClr r="0" g="0" b="0"/>
        </a:lnRef>
        <a:fillRef idx="1">
          <a:scrgbClr r="0" g="0" b="0"/>
        </a:fillRef>
        <a:effectRef idx="0">
          <a:scrgbClr r="0" g="0" b="0"/>
        </a:effectRef>
        <a:fontRef idx="minor"/>
      </dsp:style>
    </dsp:sp>
    <dsp:sp modelId="{A679B617-AA5F-4A1E-A95C-7EBD1CD1AC46}">
      <dsp:nvSpPr>
        <dsp:cNvPr id="0" name=""/>
        <dsp:cNvSpPr/>
      </dsp:nvSpPr>
      <dsp:spPr>
        <a:xfrm>
          <a:off x="1076884" y="2229903"/>
          <a:ext cx="9790217" cy="637348"/>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895" tIns="48260" rIns="48260" bIns="48260" numCol="1" spcCol="1270" anchor="ctr" anchorCtr="0">
          <a:noAutofit/>
        </a:bodyPr>
        <a:lstStyle/>
        <a:p>
          <a:pPr marL="0" lvl="0" indent="0" algn="l" defTabSz="844550" rtl="0">
            <a:lnSpc>
              <a:spcPct val="90000"/>
            </a:lnSpc>
            <a:spcBef>
              <a:spcPct val="0"/>
            </a:spcBef>
            <a:spcAft>
              <a:spcPct val="35000"/>
            </a:spcAft>
            <a:buNone/>
          </a:pPr>
          <a:r>
            <a:rPr lang="en-GB" sz="1900" b="1" kern="1200">
              <a:solidFill>
                <a:schemeClr val="bg1"/>
              </a:solidFill>
              <a:latin typeface="Calibri"/>
              <a:ea typeface="Calibri"/>
              <a:cs typeface="Calibri"/>
            </a:rPr>
            <a:t>74% of those children with an EHCP identifying SLC as primary need, are for boys</a:t>
          </a:r>
        </a:p>
      </dsp:txBody>
      <dsp:txXfrm>
        <a:off x="1076884" y="2229903"/>
        <a:ext cx="9790217" cy="637348"/>
      </dsp:txXfrm>
    </dsp:sp>
    <dsp:sp modelId="{4A76C6D0-BBDC-47AF-8976-AE96A731355F}">
      <dsp:nvSpPr>
        <dsp:cNvPr id="0" name=""/>
        <dsp:cNvSpPr/>
      </dsp:nvSpPr>
      <dsp:spPr>
        <a:xfrm>
          <a:off x="678542" y="2150234"/>
          <a:ext cx="796685" cy="796685"/>
        </a:xfrm>
        <a:prstGeom prst="ellipse">
          <a:avLst/>
        </a:prstGeom>
        <a:solidFill>
          <a:schemeClr val="lt1">
            <a:hueOff val="0"/>
            <a:satOff val="0"/>
            <a:lumOff val="0"/>
            <a:alphaOff val="0"/>
          </a:schemeClr>
        </a:solidFill>
        <a:ln w="25400" cap="flat" cmpd="sng" algn="ctr">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dsp:style>
    </dsp:sp>
    <dsp:sp modelId="{71CA0CC6-AE58-406F-8198-1B3782CEC26F}">
      <dsp:nvSpPr>
        <dsp:cNvPr id="0" name=""/>
        <dsp:cNvSpPr/>
      </dsp:nvSpPr>
      <dsp:spPr>
        <a:xfrm>
          <a:off x="936713" y="3185619"/>
          <a:ext cx="9930389" cy="637348"/>
        </a:xfrm>
        <a:prstGeom prst="rect">
          <a:avLst/>
        </a:prstGeom>
        <a:solidFill>
          <a:schemeClr val="accent5">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895" tIns="48260" rIns="48260" bIns="48260" numCol="1" spcCol="1270" anchor="ctr" anchorCtr="0">
          <a:noAutofit/>
        </a:bodyPr>
        <a:lstStyle/>
        <a:p>
          <a:pPr marL="0" lvl="0" indent="0" algn="l" defTabSz="844550" rtl="0">
            <a:lnSpc>
              <a:spcPct val="90000"/>
            </a:lnSpc>
            <a:spcBef>
              <a:spcPct val="0"/>
            </a:spcBef>
            <a:spcAft>
              <a:spcPct val="35000"/>
            </a:spcAft>
            <a:buNone/>
          </a:pPr>
          <a:r>
            <a:rPr lang="en-GB" sz="1900" b="1" kern="1200">
              <a:solidFill>
                <a:schemeClr val="bg1"/>
              </a:solidFill>
              <a:latin typeface="Calibri"/>
              <a:ea typeface="Calibri"/>
              <a:cs typeface="Calibri"/>
            </a:rPr>
            <a:t>The highest number of EHCP's with SLC primary need is generated in the Reception Year</a:t>
          </a:r>
        </a:p>
      </dsp:txBody>
      <dsp:txXfrm>
        <a:off x="936713" y="3185619"/>
        <a:ext cx="9930389" cy="637348"/>
      </dsp:txXfrm>
    </dsp:sp>
    <dsp:sp modelId="{49D47915-D711-4B1D-B74A-96386361C5BA}">
      <dsp:nvSpPr>
        <dsp:cNvPr id="0" name=""/>
        <dsp:cNvSpPr/>
      </dsp:nvSpPr>
      <dsp:spPr>
        <a:xfrm>
          <a:off x="538370" y="3105951"/>
          <a:ext cx="796685" cy="796685"/>
        </a:xfrm>
        <a:prstGeom prst="ellipse">
          <a:avLst/>
        </a:prstGeom>
        <a:solidFill>
          <a:schemeClr val="lt1">
            <a:hueOff val="0"/>
            <a:satOff val="0"/>
            <a:lumOff val="0"/>
            <a:alphaOff val="0"/>
          </a:schemeClr>
        </a:solidFill>
        <a:ln w="25400" cap="flat" cmpd="sng" algn="ctr">
          <a:solidFill>
            <a:schemeClr val="accent5">
              <a:hueOff val="-5068907"/>
              <a:satOff val="-13064"/>
              <a:lumOff val="-8824"/>
              <a:alphaOff val="0"/>
            </a:schemeClr>
          </a:solidFill>
          <a:prstDash val="solid"/>
        </a:ln>
        <a:effectLst/>
      </dsp:spPr>
      <dsp:style>
        <a:lnRef idx="2">
          <a:scrgbClr r="0" g="0" b="0"/>
        </a:lnRef>
        <a:fillRef idx="1">
          <a:scrgbClr r="0" g="0" b="0"/>
        </a:fillRef>
        <a:effectRef idx="0">
          <a:scrgbClr r="0" g="0" b="0"/>
        </a:effectRef>
        <a:fontRef idx="minor"/>
      </dsp:style>
    </dsp:sp>
    <dsp:sp modelId="{C0BC309D-FDD9-4FDC-AB8F-1691B8D20EB0}">
      <dsp:nvSpPr>
        <dsp:cNvPr id="0" name=""/>
        <dsp:cNvSpPr/>
      </dsp:nvSpPr>
      <dsp:spPr>
        <a:xfrm>
          <a:off x="480008" y="4141336"/>
          <a:ext cx="10387094" cy="637348"/>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895" tIns="48260" rIns="48260" bIns="48260" numCol="1" spcCol="1270" anchor="ctr" anchorCtr="0">
          <a:noAutofit/>
        </a:bodyPr>
        <a:lstStyle/>
        <a:p>
          <a:pPr marL="0" lvl="0" indent="0" algn="l" defTabSz="844550" rtl="0">
            <a:lnSpc>
              <a:spcPct val="90000"/>
            </a:lnSpc>
            <a:spcBef>
              <a:spcPct val="0"/>
            </a:spcBef>
            <a:spcAft>
              <a:spcPct val="35000"/>
            </a:spcAft>
            <a:buNone/>
          </a:pPr>
          <a:r>
            <a:rPr lang="en-GB" sz="1900" b="1" kern="1200">
              <a:solidFill>
                <a:schemeClr val="bg1"/>
              </a:solidFill>
              <a:latin typeface="Calibri"/>
              <a:ea typeface="Calibri"/>
              <a:cs typeface="Calibri"/>
            </a:rPr>
            <a:t> </a:t>
          </a:r>
          <a:r>
            <a:rPr lang="en-GB" sz="1900" b="1" kern="1200">
              <a:latin typeface="Calibri"/>
              <a:ea typeface="Calibri"/>
              <a:cs typeface="Calibri"/>
            </a:rPr>
            <a:t>88% of EIN's submitted for children currently aged 0-5, identify SLC need</a:t>
          </a:r>
          <a:endParaRPr lang="en-US" sz="1900" kern="1200"/>
        </a:p>
      </dsp:txBody>
      <dsp:txXfrm>
        <a:off x="480008" y="4141336"/>
        <a:ext cx="10387094" cy="637348"/>
      </dsp:txXfrm>
    </dsp:sp>
    <dsp:sp modelId="{50536B1F-DB7E-4AAC-8539-D783A350165F}">
      <dsp:nvSpPr>
        <dsp:cNvPr id="0" name=""/>
        <dsp:cNvSpPr/>
      </dsp:nvSpPr>
      <dsp:spPr>
        <a:xfrm>
          <a:off x="81665" y="4061667"/>
          <a:ext cx="796685" cy="796685"/>
        </a:xfrm>
        <a:prstGeom prst="ellipse">
          <a:avLst/>
        </a:prstGeom>
        <a:solidFill>
          <a:schemeClr val="lt1">
            <a:hueOff val="0"/>
            <a:satOff val="0"/>
            <a:lumOff val="0"/>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36B3-8381-4A2D-8630-6B322AFACBF2}">
      <dsp:nvSpPr>
        <dsp:cNvPr id="0" name=""/>
        <dsp:cNvSpPr/>
      </dsp:nvSpPr>
      <dsp:spPr>
        <a:xfrm>
          <a:off x="2148407" y="2193"/>
          <a:ext cx="1468505" cy="815836"/>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FFFF00"/>
              </a:solidFill>
              <a:latin typeface="Calibri"/>
              <a:ea typeface="Calibri"/>
              <a:cs typeface="Calibri"/>
            </a:rPr>
            <a:t>Chat</a:t>
          </a:r>
          <a:endParaRPr lang="en-US" sz="2100" b="1" kern="1200">
            <a:solidFill>
              <a:srgbClr val="FFFF00"/>
            </a:solidFill>
          </a:endParaRPr>
        </a:p>
      </dsp:txBody>
      <dsp:txXfrm>
        <a:off x="2172302" y="26088"/>
        <a:ext cx="1420715" cy="768046"/>
      </dsp:txXfrm>
    </dsp:sp>
    <dsp:sp modelId="{AF4CC161-D3E7-45ED-841D-98D0F92788C8}">
      <dsp:nvSpPr>
        <dsp:cNvPr id="0" name=""/>
        <dsp:cNvSpPr/>
      </dsp:nvSpPr>
      <dsp:spPr>
        <a:xfrm rot="5400000">
          <a:off x="2729690" y="838425"/>
          <a:ext cx="305938" cy="36712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772522" y="869019"/>
        <a:ext cx="220276" cy="214157"/>
      </dsp:txXfrm>
    </dsp:sp>
    <dsp:sp modelId="{41DC4F87-6EED-4EB6-85FF-BC9F7577D99E}">
      <dsp:nvSpPr>
        <dsp:cNvPr id="0" name=""/>
        <dsp:cNvSpPr/>
      </dsp:nvSpPr>
      <dsp:spPr>
        <a:xfrm>
          <a:off x="2148407" y="1225947"/>
          <a:ext cx="1468505" cy="815836"/>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FFFF00"/>
              </a:solidFill>
              <a:latin typeface="Calibri"/>
              <a:cs typeface="Calibri"/>
            </a:rPr>
            <a:t>Read</a:t>
          </a:r>
        </a:p>
      </dsp:txBody>
      <dsp:txXfrm>
        <a:off x="2172302" y="1249842"/>
        <a:ext cx="1420715" cy="768046"/>
      </dsp:txXfrm>
    </dsp:sp>
    <dsp:sp modelId="{1FF900AF-48E0-4863-91C2-917051DB2BAE}">
      <dsp:nvSpPr>
        <dsp:cNvPr id="0" name=""/>
        <dsp:cNvSpPr/>
      </dsp:nvSpPr>
      <dsp:spPr>
        <a:xfrm rot="5400000">
          <a:off x="2729690" y="2062179"/>
          <a:ext cx="305938" cy="36712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772522" y="2092773"/>
        <a:ext cx="220276" cy="214157"/>
      </dsp:txXfrm>
    </dsp:sp>
    <dsp:sp modelId="{13AB79D8-CAC2-49C1-B0DF-519C086CF5B8}">
      <dsp:nvSpPr>
        <dsp:cNvPr id="0" name=""/>
        <dsp:cNvSpPr/>
      </dsp:nvSpPr>
      <dsp:spPr>
        <a:xfrm>
          <a:off x="2148407" y="2449701"/>
          <a:ext cx="1468505" cy="815836"/>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solidFill>
                <a:srgbClr val="FFFF00"/>
              </a:solidFill>
              <a:latin typeface="Calibri"/>
              <a:ea typeface="Calibri"/>
              <a:cs typeface="Calibri"/>
            </a:rPr>
            <a:t>Play</a:t>
          </a:r>
          <a:endParaRPr lang="en-US" sz="2100" b="1" kern="1200">
            <a:solidFill>
              <a:srgbClr val="FFFF00"/>
            </a:solidFill>
          </a:endParaRPr>
        </a:p>
      </dsp:txBody>
      <dsp:txXfrm>
        <a:off x="2172302" y="2473596"/>
        <a:ext cx="1420715" cy="768046"/>
      </dsp:txXfrm>
    </dsp:sp>
    <dsp:sp modelId="{4B5ECB43-3812-4288-8DD6-71B81C543452}">
      <dsp:nvSpPr>
        <dsp:cNvPr id="0" name=""/>
        <dsp:cNvSpPr/>
      </dsp:nvSpPr>
      <dsp:spPr>
        <a:xfrm rot="5400000">
          <a:off x="2729690" y="3285933"/>
          <a:ext cx="305938" cy="36712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772522" y="3316527"/>
        <a:ext cx="220276" cy="214157"/>
      </dsp:txXfrm>
    </dsp:sp>
    <dsp:sp modelId="{DB36FCED-05F9-438D-BF6D-293AB10B50D3}">
      <dsp:nvSpPr>
        <dsp:cNvPr id="0" name=""/>
        <dsp:cNvSpPr/>
      </dsp:nvSpPr>
      <dsp:spPr>
        <a:xfrm>
          <a:off x="2148407" y="3673455"/>
          <a:ext cx="1468505" cy="815836"/>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solidFill>
                <a:srgbClr val="FFFF00"/>
              </a:solidFill>
              <a:latin typeface="Calibri"/>
              <a:cs typeface="Calibri"/>
            </a:rPr>
            <a:t>Everyday routines</a:t>
          </a:r>
          <a:endParaRPr lang="en-US" sz="2100" b="1" kern="1200">
            <a:solidFill>
              <a:srgbClr val="FFFF00"/>
            </a:solidFill>
          </a:endParaRPr>
        </a:p>
      </dsp:txBody>
      <dsp:txXfrm>
        <a:off x="2172302" y="3697350"/>
        <a:ext cx="1420715" cy="76804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hs.uk/start-for-life/baby/learning-to-talk/learning-to-talk-0-to-6-months/#video-singing-songs-with-your-bab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7LGGl7yNXB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hs.uk/start-for-life/toddler/learning-to-talk/learning-to-talk-1-to-2-years/#video-sing-songs-and-rhymes-togethe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6LwatDHo6O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hs.uk/start-for-life/toddler/learning-to-talk/learning-to-talk-3-to-5-years/#chat-play-rea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watch?v=Wrp-VIH1HXc"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15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GB">
                <a:solidFill>
                  <a:srgbClr val="000000"/>
                </a:solidFill>
                <a:latin typeface="Calibri"/>
                <a:ea typeface="Calibri"/>
                <a:cs typeface="Calibri"/>
              </a:rPr>
              <a:t>Data to help illustrate the EY's SLC landscape in Norfolk</a:t>
            </a:r>
          </a:p>
          <a:p>
            <a:endParaRPr lang="en-GB"/>
          </a:p>
        </p:txBody>
      </p:sp>
    </p:spTree>
    <p:extLst>
      <p:ext uri="{BB962C8B-B14F-4D97-AF65-F5344CB8AC3E}">
        <p14:creationId xmlns:p14="http://schemas.microsoft.com/office/powerpoint/2010/main" val="343858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GB">
                <a:solidFill>
                  <a:srgbClr val="000000"/>
                </a:solidFill>
                <a:latin typeface="Calibri"/>
                <a:ea typeface="Calibri"/>
                <a:cs typeface="Calibri"/>
              </a:rPr>
              <a:t>Data to help illustrate the EY's SLC landscape in Norfolk</a:t>
            </a:r>
          </a:p>
          <a:p>
            <a:endParaRPr lang="en-GB"/>
          </a:p>
        </p:txBody>
      </p:sp>
    </p:spTree>
    <p:extLst>
      <p:ext uri="{BB962C8B-B14F-4D97-AF65-F5344CB8AC3E}">
        <p14:creationId xmlns:p14="http://schemas.microsoft.com/office/powerpoint/2010/main" val="200805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Before we get into the early developmental stages of communication and language, some key reminders...</a:t>
            </a:r>
          </a:p>
          <a:p>
            <a:endParaRPr lang="en-US">
              <a:solidFill>
                <a:srgbClr val="000000"/>
              </a:solidFill>
              <a:latin typeface="Calibri"/>
              <a:cs typeface="Calibri"/>
            </a:endParaRPr>
          </a:p>
          <a:p>
            <a:pPr algn="l"/>
            <a:r>
              <a:rPr lang="en-GB">
                <a:solidFill>
                  <a:srgbClr val="000000"/>
                </a:solidFill>
              </a:rPr>
              <a:t>90% of your child's brain growth happens before the age of 5. Right from the start, all those little moments you spend together with your child are building their brain. Every smile, cuddle, chat and game makes a huge difference, helping them learn to communicate, develop confidence and make friends.</a:t>
            </a:r>
          </a:p>
          <a:p>
            <a:pPr algn="l"/>
            <a:endParaRPr lang="en-GB">
              <a:solidFill>
                <a:srgbClr val="000000"/>
              </a:solidFill>
            </a:endParaRPr>
          </a:p>
          <a:p>
            <a:pPr algn="l"/>
            <a:r>
              <a:rPr lang="en-GB">
                <a:solidFill>
                  <a:srgbClr val="000000"/>
                </a:solidFill>
              </a:rPr>
              <a:t>The ages and stages are based on phase of development and not on chronological age. Support needs to be based on the child’s stage of development and needs, rather than their age in months and years.</a:t>
            </a:r>
          </a:p>
          <a:p>
            <a:pPr algn="l"/>
            <a:endParaRPr lang="en-GB">
              <a:solidFill>
                <a:srgbClr val="000000"/>
              </a:solidFill>
            </a:endParaRPr>
          </a:p>
          <a:p>
            <a:pPr algn="l"/>
            <a:r>
              <a:rPr lang="en-GB">
                <a:solidFill>
                  <a:srgbClr val="000000"/>
                </a:solidFill>
              </a:rPr>
              <a:t>Families are facing real challenges, particularly those living in poverty. It's important that we acknowledge and accept the realities of parenting. Professionals who raise the profile of families and value communication with children are more likely to work together effectively, to improve SLC development.</a:t>
            </a:r>
            <a:endParaRPr lang="en-US">
              <a:solidFill>
                <a:srgbClr val="000000"/>
              </a:solidFill>
            </a:endParaRPr>
          </a:p>
          <a:p>
            <a:pPr algn="l"/>
            <a:endParaRPr lang="en-GB">
              <a:solidFill>
                <a:srgbClr val="000000"/>
              </a:solidFill>
            </a:endParaRPr>
          </a:p>
          <a:p>
            <a:pPr algn="l"/>
            <a:r>
              <a:rPr lang="en-GB">
                <a:solidFill>
                  <a:srgbClr val="000000"/>
                </a:solidFill>
              </a:rPr>
              <a:t>There are check points within the early years that help to identify needs swiftly;  hearing check at birth, 2 year old check, Baseline Assessment &amp; Foundation Stage Profile in Reception. These should reassure or validate a concern, enabling effective prevention and early intervention. </a:t>
            </a:r>
            <a:endParaRPr lang="en-US"/>
          </a:p>
          <a:p>
            <a:endParaRPr lang="en-US">
              <a:solidFill>
                <a:srgbClr val="000000"/>
              </a:solidFill>
              <a:latin typeface="Calibri"/>
              <a:cs typeface="Calibri"/>
            </a:endParaRPr>
          </a:p>
        </p:txBody>
      </p:sp>
    </p:spTree>
    <p:extLst>
      <p:ext uri="{BB962C8B-B14F-4D97-AF65-F5344CB8AC3E}">
        <p14:creationId xmlns:p14="http://schemas.microsoft.com/office/powerpoint/2010/main" val="36492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the 0-2 year old stage babies will usually:</a:t>
            </a:r>
          </a:p>
          <a:p>
            <a:endParaRPr lang="en-GB" dirty="0"/>
          </a:p>
        </p:txBody>
      </p:sp>
    </p:spTree>
    <p:extLst>
      <p:ext uri="{BB962C8B-B14F-4D97-AF65-F5344CB8AC3E}">
        <p14:creationId xmlns:p14="http://schemas.microsoft.com/office/powerpoint/2010/main" val="369635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https://www.nhs.uk/start-for-life/baby/learning-to-talk/learning-to-talk-0-to-6-months/#video-singing-songs-with-your-baby</a:t>
            </a:r>
            <a:r>
              <a:rPr lang="en-US" dirty="0"/>
              <a:t> </a:t>
            </a:r>
          </a:p>
          <a:p>
            <a:endParaRPr lang="en-US"/>
          </a:p>
          <a:p>
            <a:r>
              <a:rPr lang="en-GB" dirty="0">
                <a:hlinkClick r:id="rId4"/>
              </a:rPr>
              <a:t>Better Health Start for Life: Sing songs and rhymes to your baby (youtube.com)</a:t>
            </a:r>
          </a:p>
          <a:p>
            <a:endParaRPr lang="en-GB" dirty="0"/>
          </a:p>
          <a:p>
            <a:r>
              <a:rPr lang="en-GB" dirty="0"/>
              <a:t>Carer:</a:t>
            </a:r>
          </a:p>
          <a:p>
            <a:r>
              <a:rPr lang="en-GB" dirty="0"/>
              <a:t>Positioned face to face</a:t>
            </a:r>
          </a:p>
          <a:p>
            <a:r>
              <a:rPr lang="en-GB" dirty="0"/>
              <a:t>Responds to baby &amp; repeats back sounds</a:t>
            </a:r>
          </a:p>
          <a:p>
            <a:r>
              <a:rPr lang="en-GB" dirty="0"/>
              <a:t>Uses a 'sing song' voice and the rhythm of the nursery rhyme</a:t>
            </a:r>
          </a:p>
          <a:p>
            <a:r>
              <a:rPr lang="en-GB" dirty="0"/>
              <a:t>Uses movement &amp; facial expressions to engage the baby</a:t>
            </a:r>
          </a:p>
          <a:p>
            <a:r>
              <a:rPr lang="en-GB" dirty="0"/>
              <a:t>Takes time, follows pace of the baby, doesn’t rush</a:t>
            </a:r>
          </a:p>
          <a:p>
            <a:r>
              <a:rPr lang="en-GB" dirty="0"/>
              <a:t>Provides nurture and comfort</a:t>
            </a:r>
          </a:p>
          <a:p>
            <a:endParaRPr lang="en-GB"/>
          </a:p>
          <a:p>
            <a:endParaRPr lang="en-GB"/>
          </a:p>
        </p:txBody>
      </p:sp>
    </p:spTree>
    <p:extLst>
      <p:ext uri="{BB962C8B-B14F-4D97-AF65-F5344CB8AC3E}">
        <p14:creationId xmlns:p14="http://schemas.microsoft.com/office/powerpoint/2010/main" val="121864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By 2 years, children will usually:</a:t>
            </a:r>
          </a:p>
          <a:p>
            <a:endParaRPr lang="en-US"/>
          </a:p>
        </p:txBody>
      </p:sp>
    </p:spTree>
    <p:extLst>
      <p:ext uri="{BB962C8B-B14F-4D97-AF65-F5344CB8AC3E}">
        <p14:creationId xmlns:p14="http://schemas.microsoft.com/office/powerpoint/2010/main" val="2827748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https://www.nhs.uk/start-for-life/toddler/learning-to-talk/learning-to-talk-1-to-2-years/#video-sing-songs-and-rhymes-together</a:t>
            </a:r>
            <a:r>
              <a:rPr lang="en-US" dirty="0"/>
              <a:t> </a:t>
            </a:r>
          </a:p>
          <a:p>
            <a:endParaRPr lang="en-US">
              <a:solidFill>
                <a:srgbClr val="000000"/>
              </a:solidFill>
              <a:latin typeface="Calibri"/>
              <a:ea typeface="Calibri"/>
              <a:cs typeface="Calibri"/>
            </a:endParaRPr>
          </a:p>
          <a:p>
            <a:r>
              <a:rPr lang="en-US" dirty="0">
                <a:solidFill>
                  <a:srgbClr val="000000"/>
                </a:solidFill>
                <a:hlinkClick r:id="rId4"/>
              </a:rPr>
              <a:t>(4) Better Health Start for Life: Talk about the sounds around you - YouTube</a:t>
            </a:r>
          </a:p>
          <a:p>
            <a:endParaRPr lang="en-US" dirty="0"/>
          </a:p>
          <a:p>
            <a:r>
              <a:rPr lang="en-US" dirty="0"/>
              <a:t>Carer:</a:t>
            </a:r>
          </a:p>
          <a:p>
            <a:r>
              <a:rPr lang="en-US" dirty="0"/>
              <a:t>Highlights everyday sounds &amp; sometimes repeats them</a:t>
            </a:r>
          </a:p>
          <a:p>
            <a:r>
              <a:rPr lang="en-US" dirty="0"/>
              <a:t>Encourages the child to have a turn at making new sounds and values their efforts</a:t>
            </a:r>
          </a:p>
          <a:p>
            <a:r>
              <a:rPr lang="en-US" dirty="0"/>
              <a:t>Responds to the child's interests and  gives time to follow up</a:t>
            </a:r>
          </a:p>
          <a:p>
            <a:r>
              <a:rPr lang="en-US" dirty="0"/>
              <a:t>Looks at the child when talking</a:t>
            </a:r>
          </a:p>
          <a:p>
            <a:r>
              <a:rPr lang="en-US" dirty="0"/>
              <a:t>Initiates interaction</a:t>
            </a:r>
          </a:p>
          <a:p>
            <a:r>
              <a:rPr lang="en-US" dirty="0"/>
              <a:t>Points to guide focus</a:t>
            </a:r>
          </a:p>
          <a:p>
            <a:r>
              <a:rPr lang="en-US" dirty="0"/>
              <a:t>Asks questions, without bombarding the child, then respond to their reaction</a:t>
            </a:r>
          </a:p>
          <a:p>
            <a:r>
              <a:rPr lang="en-US" dirty="0"/>
              <a:t>Clearly repeats back words and phrases the child says</a:t>
            </a:r>
          </a:p>
          <a:p>
            <a:r>
              <a:rPr lang="en-US" dirty="0"/>
              <a:t>Joins in with singing</a:t>
            </a:r>
          </a:p>
          <a:p>
            <a:r>
              <a:rPr lang="en-US" dirty="0"/>
              <a:t>Introduces new vocabulary</a:t>
            </a:r>
          </a:p>
          <a:p>
            <a:r>
              <a:rPr lang="en-US" dirty="0"/>
              <a:t>Listens intently and tunes in</a:t>
            </a:r>
          </a:p>
          <a:p>
            <a:r>
              <a:rPr lang="en-US" dirty="0"/>
              <a:t>Follows their interest and attention</a:t>
            </a:r>
          </a:p>
          <a:p>
            <a:r>
              <a:rPr lang="en-US" dirty="0"/>
              <a:t>Does not rush the child</a:t>
            </a:r>
          </a:p>
          <a:p>
            <a:endParaRPr lang="en-US" dirty="0"/>
          </a:p>
        </p:txBody>
      </p:sp>
    </p:spTree>
    <p:extLst>
      <p:ext uri="{BB962C8B-B14F-4D97-AF65-F5344CB8AC3E}">
        <p14:creationId xmlns:p14="http://schemas.microsoft.com/office/powerpoint/2010/main" val="374783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By 4 years old, usually children will...</a:t>
            </a:r>
          </a:p>
        </p:txBody>
      </p:sp>
    </p:spTree>
    <p:extLst>
      <p:ext uri="{BB962C8B-B14F-4D97-AF65-F5344CB8AC3E}">
        <p14:creationId xmlns:p14="http://schemas.microsoft.com/office/powerpoint/2010/main" val="241603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Learning to talk 3 to 5 years - NHS (www.nhs.uk)</a:t>
            </a:r>
          </a:p>
          <a:p>
            <a:endParaRPr lang="en-US"/>
          </a:p>
          <a:p>
            <a:r>
              <a:rPr lang="en-US" dirty="0">
                <a:hlinkClick r:id="rId4"/>
              </a:rPr>
              <a:t>Better Health Start for Life: Read and talk about books together (youtube.com)</a:t>
            </a:r>
          </a:p>
          <a:p>
            <a:endParaRPr lang="en-US" dirty="0"/>
          </a:p>
          <a:p>
            <a:r>
              <a:rPr lang="en-US" dirty="0"/>
              <a:t>Carer:</a:t>
            </a:r>
          </a:p>
          <a:p>
            <a:r>
              <a:rPr lang="en-US" dirty="0"/>
              <a:t>Makes reading fun! Child chooses book and turns pages and points</a:t>
            </a:r>
          </a:p>
          <a:p>
            <a:r>
              <a:rPr lang="en-US" dirty="0"/>
              <a:t>Follows their interest and takes turns  – the beginning of sustained shared thinking</a:t>
            </a:r>
          </a:p>
          <a:p>
            <a:r>
              <a:rPr lang="en-US" dirty="0"/>
              <a:t>Asks relevant questions</a:t>
            </a:r>
          </a:p>
          <a:p>
            <a:r>
              <a:rPr lang="en-US" dirty="0"/>
              <a:t>Encourages the child o finish sentences</a:t>
            </a:r>
          </a:p>
          <a:p>
            <a:r>
              <a:rPr lang="en-US" dirty="0"/>
              <a:t>Relates content to the child's own experiences for greater meaning and connection building</a:t>
            </a:r>
          </a:p>
          <a:p>
            <a:r>
              <a:rPr lang="en-US" dirty="0"/>
              <a:t>Uses the book to initiate imaginative and pretend play – shows how the child moves from concrete to abstract thinking</a:t>
            </a:r>
          </a:p>
          <a:p>
            <a:r>
              <a:rPr lang="en-US" dirty="0"/>
              <a:t>Introduces new vocabulary confidently</a:t>
            </a:r>
          </a:p>
          <a:p>
            <a:r>
              <a:rPr lang="en-US" dirty="0"/>
              <a:t>Uses hands to develop actions</a:t>
            </a:r>
          </a:p>
          <a:p>
            <a:r>
              <a:rPr lang="en-US" dirty="0"/>
              <a:t>Returns the focus to the book </a:t>
            </a:r>
          </a:p>
          <a:p>
            <a:r>
              <a:rPr lang="en-US" dirty="0"/>
              <a:t>Nurtures the child, sitting close and at their level so reading becomes a comforting shared experience  right from babyhood.</a:t>
            </a:r>
          </a:p>
        </p:txBody>
      </p:sp>
    </p:spTree>
    <p:extLst>
      <p:ext uri="{BB962C8B-B14F-4D97-AF65-F5344CB8AC3E}">
        <p14:creationId xmlns:p14="http://schemas.microsoft.com/office/powerpoint/2010/main" val="3743770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solidFill>
                <a:srgbClr val="000000"/>
              </a:solidFill>
              <a:latin typeface="Calibri"/>
              <a:cs typeface="Calibri"/>
            </a:endParaRPr>
          </a:p>
          <a:p>
            <a:endParaRPr lang="en-GB"/>
          </a:p>
          <a:p>
            <a:endParaRPr lang="en-GB"/>
          </a:p>
        </p:txBody>
      </p:sp>
    </p:spTree>
    <p:extLst>
      <p:ext uri="{BB962C8B-B14F-4D97-AF65-F5344CB8AC3E}">
        <p14:creationId xmlns:p14="http://schemas.microsoft.com/office/powerpoint/2010/main" val="88105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r>
              <a:rPr lang="en-US">
                <a:solidFill>
                  <a:srgbClr val="000000"/>
                </a:solidFill>
                <a:latin typeface="Calibri"/>
                <a:cs typeface="Calibri"/>
              </a:rPr>
              <a:t>In the next hour we will be focusing in on early speech, language and communication (SLC). We'll be thinking about why communication is vital, understanding the communication landscape, exploring the early developmental stages in communication, considering how research translates to everyday practice. We'll be asking you all to reflect on the content of the session to commit to just one small thing that you will take away from today and finally, we'll be signposting to resources and support for communication needs. </a:t>
            </a:r>
          </a:p>
        </p:txBody>
      </p:sp>
    </p:spTree>
    <p:extLst>
      <p:ext uri="{BB962C8B-B14F-4D97-AF65-F5344CB8AC3E}">
        <p14:creationId xmlns:p14="http://schemas.microsoft.com/office/powerpoint/2010/main" val="3227568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Highlight which documents are hosted on the Padlet</a:t>
            </a:r>
          </a:p>
        </p:txBody>
      </p:sp>
    </p:spTree>
    <p:extLst>
      <p:ext uri="{BB962C8B-B14F-4D97-AF65-F5344CB8AC3E}">
        <p14:creationId xmlns:p14="http://schemas.microsoft.com/office/powerpoint/2010/main" val="103371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i="0" dirty="0">
                <a:solidFill>
                  <a:srgbClr val="333333"/>
                </a:solidFill>
                <a:effectLst/>
                <a:latin typeface="Open Sans"/>
                <a:cs typeface="Open Sans"/>
              </a:rPr>
              <a:t>Speech, language and communication underpins everything we do – making our needs known, expressing our likes and dislikes, interacting with others and building relationships.</a:t>
            </a:r>
          </a:p>
          <a:p>
            <a:pPr algn="l"/>
            <a:r>
              <a:rPr lang="en-GB" i="0" dirty="0">
                <a:solidFill>
                  <a:srgbClr val="333333"/>
                </a:solidFill>
                <a:effectLst/>
                <a:latin typeface="Open Sans"/>
                <a:cs typeface="Open Sans"/>
              </a:rPr>
              <a:t>We often take these skills for granted, but many children struggle to communicate. They have speech, language and communication needs or SLCN.</a:t>
            </a:r>
          </a:p>
          <a:p>
            <a:pPr algn="l"/>
            <a:r>
              <a:rPr lang="en-GB" i="0" dirty="0">
                <a:solidFill>
                  <a:srgbClr val="333333"/>
                </a:solidFill>
                <a:effectLst/>
                <a:latin typeface="Open Sans"/>
                <a:cs typeface="Open Sans"/>
              </a:rPr>
              <a:t>A child with speech, language and communication needs:</a:t>
            </a:r>
          </a:p>
          <a:p>
            <a:pPr algn="l">
              <a:buFont typeface="Arial" panose="020B0604020202020204" pitchFamily="34" charset="0"/>
              <a:buChar char="•"/>
            </a:pPr>
            <a:r>
              <a:rPr lang="en-GB" i="0" dirty="0">
                <a:solidFill>
                  <a:srgbClr val="333333"/>
                </a:solidFill>
                <a:effectLst/>
                <a:latin typeface="Open Sans"/>
                <a:cs typeface="Open Sans"/>
              </a:rPr>
              <a:t>Might have speech that is difficult to understand</a:t>
            </a:r>
          </a:p>
          <a:p>
            <a:pPr algn="l">
              <a:buFont typeface="Arial" panose="020B0604020202020204" pitchFamily="34" charset="0"/>
              <a:buChar char="•"/>
            </a:pPr>
            <a:r>
              <a:rPr lang="en-GB" i="0" dirty="0">
                <a:solidFill>
                  <a:srgbClr val="333333"/>
                </a:solidFill>
                <a:effectLst/>
                <a:latin typeface="Open Sans"/>
                <a:cs typeface="Open Sans"/>
              </a:rPr>
              <a:t>They might struggle to say words or sentences</a:t>
            </a:r>
          </a:p>
          <a:p>
            <a:pPr algn="l">
              <a:buFont typeface="Arial" panose="020B0604020202020204" pitchFamily="34" charset="0"/>
              <a:buChar char="•"/>
            </a:pPr>
            <a:r>
              <a:rPr lang="en-GB" i="0" dirty="0">
                <a:solidFill>
                  <a:srgbClr val="333333"/>
                </a:solidFill>
                <a:effectLst/>
                <a:latin typeface="Open Sans"/>
                <a:cs typeface="Open Sans"/>
              </a:rPr>
              <a:t>They may not understand words that are being used, or the instructions they hear</a:t>
            </a:r>
          </a:p>
          <a:p>
            <a:pPr algn="l">
              <a:buFont typeface="Arial" panose="020B0604020202020204" pitchFamily="34" charset="0"/>
              <a:buChar char="•"/>
            </a:pPr>
            <a:r>
              <a:rPr lang="en-GB" i="0" dirty="0">
                <a:solidFill>
                  <a:srgbClr val="333333"/>
                </a:solidFill>
                <a:effectLst/>
                <a:latin typeface="Open Sans"/>
                <a:cs typeface="Open Sans"/>
              </a:rPr>
              <a:t>They may have difficulties knowing how to talk and listen to others in a conversation</a:t>
            </a:r>
          </a:p>
          <a:p>
            <a:pPr algn="l"/>
            <a:r>
              <a:rPr lang="en-GB" i="0" dirty="0">
                <a:solidFill>
                  <a:srgbClr val="333333"/>
                </a:solidFill>
                <a:effectLst/>
                <a:latin typeface="Open Sans"/>
                <a:cs typeface="Open Sans"/>
              </a:rPr>
              <a:t>Children may have just some or all of these difficulties; they are all very different.</a:t>
            </a:r>
          </a:p>
          <a:p>
            <a:pPr algn="l"/>
            <a:r>
              <a:rPr lang="en-GB" i="0" dirty="0">
                <a:solidFill>
                  <a:srgbClr val="333333"/>
                </a:solidFill>
                <a:effectLst/>
                <a:latin typeface="Open Sans"/>
                <a:cs typeface="Open Sans"/>
              </a:rPr>
              <a:t>Speech, language and communication are crucial for reading, learning in school, for socialising and making friends, and for understanding and controlling emotions or feelings.</a:t>
            </a:r>
          </a:p>
          <a:p>
            <a:pPr algn="l"/>
            <a:r>
              <a:rPr lang="en-GB" i="0" dirty="0">
                <a:solidFill>
                  <a:srgbClr val="333333"/>
                </a:solidFill>
                <a:effectLst/>
                <a:latin typeface="Open Sans"/>
                <a:cs typeface="Open Sans"/>
              </a:rPr>
              <a:t>SLCN is often called a ‘hidden difficulty’. Many children with SLCN look just like other children, and can be just as clever. This means that instead of communication difficulties</a:t>
            </a:r>
            <a:r>
              <a:rPr lang="en-GB" dirty="0">
                <a:solidFill>
                  <a:srgbClr val="333333"/>
                </a:solidFill>
                <a:latin typeface="Open Sans"/>
                <a:cs typeface="Open Sans"/>
              </a:rPr>
              <a:t>,</a:t>
            </a:r>
            <a:r>
              <a:rPr lang="en-GB" i="0" dirty="0">
                <a:solidFill>
                  <a:srgbClr val="333333"/>
                </a:solidFill>
                <a:effectLst/>
                <a:latin typeface="Open Sans"/>
                <a:cs typeface="Open Sans"/>
              </a:rPr>
              <a:t> people may see children having difficulties learning or socialising with others. Some children may become withdrawn or isolated. Their needs are often misinterpreted, misdiagnosed or missed altogether.</a:t>
            </a:r>
          </a:p>
          <a:p>
            <a:endParaRPr lang="en-GB" dirty="0"/>
          </a:p>
        </p:txBody>
      </p:sp>
    </p:spTree>
    <p:extLst>
      <p:ext uri="{BB962C8B-B14F-4D97-AF65-F5344CB8AC3E}">
        <p14:creationId xmlns:p14="http://schemas.microsoft.com/office/powerpoint/2010/main" val="8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GB">
                <a:solidFill>
                  <a:srgbClr val="000000"/>
                </a:solidFill>
                <a:latin typeface="Calibri"/>
                <a:ea typeface="Calibri"/>
                <a:cs typeface="Calibri"/>
              </a:rPr>
              <a:t>Communication is everyone's business.</a:t>
            </a:r>
          </a:p>
          <a:p>
            <a:pPr algn="l"/>
            <a:r>
              <a:rPr lang="en-US" b="1"/>
              <a:t>'Early language acquisition impacts on all aspects of babies’ and young children’s non-physical development and contributes to their ability to manage emotions, make friends, and learn to read and write'  </a:t>
            </a:r>
            <a:r>
              <a:rPr lang="en-US" i="1"/>
              <a:t>The Family Hubs and Start for Life </a:t>
            </a:r>
            <a:r>
              <a:rPr lang="en-US" i="1" err="1"/>
              <a:t>programme</a:t>
            </a:r>
            <a:r>
              <a:rPr lang="en-US" i="1"/>
              <a:t> guide August 2022</a:t>
            </a:r>
            <a:endParaRPr lang="en-GB"/>
          </a:p>
          <a:p>
            <a:pPr algn="l"/>
            <a:r>
              <a:rPr lang="en-US" b="1"/>
              <a:t>'The development of children's spoken language underpins all 7 areas of learning and development... </a:t>
            </a:r>
            <a:endParaRPr lang="en-US"/>
          </a:p>
          <a:p>
            <a:pPr algn="l"/>
            <a:r>
              <a:rPr lang="en-US" b="1"/>
              <a:t>Children's back and forth interactions from an early age form the foundations for language and cognitive development'</a:t>
            </a:r>
            <a:endParaRPr lang="en-US"/>
          </a:p>
          <a:p>
            <a:pPr algn="l"/>
            <a:r>
              <a:rPr lang="en-US" i="1"/>
              <a:t>Early Years Foundation Stage, Learning &amp; Development statutory requirements January 2024</a:t>
            </a:r>
            <a:endParaRPr lang="en-US"/>
          </a:p>
          <a:p>
            <a:endParaRPr lang="en-GB"/>
          </a:p>
        </p:txBody>
      </p:sp>
    </p:spTree>
    <p:extLst>
      <p:ext uri="{BB962C8B-B14F-4D97-AF65-F5344CB8AC3E}">
        <p14:creationId xmlns:p14="http://schemas.microsoft.com/office/powerpoint/2010/main" val="9064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a:p>
            <a:r>
              <a:rPr lang="en-GB" dirty="0"/>
              <a:t>Considering the impact of social </a:t>
            </a:r>
            <a:r>
              <a:rPr lang="en-GB" dirty="0" err="1"/>
              <a:t>inequalty</a:t>
            </a:r>
            <a:endParaRPr lang="en-GB" dirty="0"/>
          </a:p>
          <a:p>
            <a:r>
              <a:rPr lang="en-GB" dirty="0"/>
              <a:t>In recent years there has been a growing body of evidence on early language development, which makes a powerful case for language as a primary indicator of child wellbeing due to its strong links with other social, emotional and learning outcomes. Gaps in early speech and language development can be recognised by the time children are 2 years old and they have a more visible impact by the time they enter school. </a:t>
            </a:r>
          </a:p>
          <a:p>
            <a:r>
              <a:rPr lang="en-GB" dirty="0">
                <a:solidFill>
                  <a:srgbClr val="000000"/>
                </a:solidFill>
                <a:latin typeface="Calibri"/>
                <a:cs typeface="Calibri"/>
              </a:rPr>
              <a:t>There is a strong evidence base linking SLC need to; educational outcomes, mental health &amp; behaviour, and life chances...</a:t>
            </a:r>
          </a:p>
        </p:txBody>
      </p:sp>
    </p:spTree>
    <p:extLst>
      <p:ext uri="{BB962C8B-B14F-4D97-AF65-F5344CB8AC3E}">
        <p14:creationId xmlns:p14="http://schemas.microsoft.com/office/powerpoint/2010/main" val="275950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a:solidFill>
                <a:srgbClr val="000000"/>
              </a:solidFill>
              <a:latin typeface="Calibri"/>
              <a:ea typeface="Calibri"/>
              <a:cs typeface="Calibri"/>
            </a:endParaRPr>
          </a:p>
          <a:p>
            <a:endParaRPr lang="en-GB"/>
          </a:p>
        </p:txBody>
      </p:sp>
    </p:spTree>
    <p:extLst>
      <p:ext uri="{BB962C8B-B14F-4D97-AF65-F5344CB8AC3E}">
        <p14:creationId xmlns:p14="http://schemas.microsoft.com/office/powerpoint/2010/main" val="4889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a:solidFill>
                <a:srgbClr val="000000"/>
              </a:solidFill>
              <a:latin typeface="Calibri"/>
              <a:ea typeface="Calibri"/>
              <a:cs typeface="Calibri"/>
            </a:endParaRPr>
          </a:p>
          <a:p>
            <a:endParaRPr lang="en-GB"/>
          </a:p>
        </p:txBody>
      </p:sp>
    </p:spTree>
    <p:extLst>
      <p:ext uri="{BB962C8B-B14F-4D97-AF65-F5344CB8AC3E}">
        <p14:creationId xmlns:p14="http://schemas.microsoft.com/office/powerpoint/2010/main" val="67566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a:solidFill>
                <a:srgbClr val="000000"/>
              </a:solidFill>
              <a:latin typeface="Calibri"/>
              <a:ea typeface="Calibri"/>
              <a:cs typeface="Calibri"/>
            </a:endParaRPr>
          </a:p>
          <a:p>
            <a:endParaRPr lang="en-GB"/>
          </a:p>
        </p:txBody>
      </p:sp>
    </p:spTree>
    <p:extLst>
      <p:ext uri="{BB962C8B-B14F-4D97-AF65-F5344CB8AC3E}">
        <p14:creationId xmlns:p14="http://schemas.microsoft.com/office/powerpoint/2010/main" val="300366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understand why it's important, but why specifically in the early years? Read through slide.</a:t>
            </a:r>
          </a:p>
        </p:txBody>
      </p:sp>
    </p:spTree>
    <p:extLst>
      <p:ext uri="{BB962C8B-B14F-4D97-AF65-F5344CB8AC3E}">
        <p14:creationId xmlns:p14="http://schemas.microsoft.com/office/powerpoint/2010/main" val="91510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png"/><Relationship Id="rId7" Type="http://schemas.openxmlformats.org/officeDocument/2006/relationships/diagramLayout" Target="../diagrams/layout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9.png"/><Relationship Id="rId5" Type="http://schemas.openxmlformats.org/officeDocument/2006/relationships/image" Target="../media/image7.jpeg"/><Relationship Id="rId10" Type="http://schemas.microsoft.com/office/2007/relationships/diagramDrawing" Target="../diagrams/drawing3.xml"/><Relationship Id="rId4" Type="http://schemas.openxmlformats.org/officeDocument/2006/relationships/image" Target="../media/image6.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ideo" Target="https://www.youtube.com/embed/7LGGl7yNXB0?feature=oembed"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6LwatDHo6OU?feature=oembed"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ideo" Target="https://www.youtube.com/embed/Wrp-VIH1HXc?feature=oembed"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5.png"/><Relationship Id="rId7" Type="http://schemas.openxmlformats.org/officeDocument/2006/relationships/hyperlink" Target="https://assets.publishing.service.gov.uk/media/5f9be9c48fa8f57f3b4cb075/BSSLC_Supporting-evidence.pdf" TargetMode="External"/><Relationship Id="rId12"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diagramColors" Target="../diagrams/colors4.xml"/><Relationship Id="rId5" Type="http://schemas.openxmlformats.org/officeDocument/2006/relationships/image" Target="../media/image7.jpeg"/><Relationship Id="rId10" Type="http://schemas.openxmlformats.org/officeDocument/2006/relationships/diagramQuickStyle" Target="../diagrams/quickStyle4.xml"/><Relationship Id="rId4" Type="http://schemas.openxmlformats.org/officeDocument/2006/relationships/image" Target="../media/image6.jpeg"/><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hyperlink" Target="https://www.norfolk.gov.uk/article/40401/Early-Childhood-and-Family-Service-ECFS" TargetMode="External"/><Relationship Id="rId13" Type="http://schemas.openxmlformats.org/officeDocument/2006/relationships/hyperlink" Target="https://www.norfolk.gov.uk/familyinformationservice" TargetMode="External"/><Relationship Id="rId3" Type="http://schemas.openxmlformats.org/officeDocument/2006/relationships/image" Target="../media/image5.png"/><Relationship Id="rId7" Type="http://schemas.openxmlformats.org/officeDocument/2006/relationships/hyperlink" Target="https://www.justonenorfolk.nhs.uk/" TargetMode="External"/><Relationship Id="rId12" Type="http://schemas.openxmlformats.org/officeDocument/2006/relationships/hyperlink" Target="https://www.schools.norfolk.gov.uk/elc"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hyperlink" Target="https://www.norfolk.gov.uk/article/40393/SEND-Local-Offer" TargetMode="External"/><Relationship Id="rId5" Type="http://schemas.openxmlformats.org/officeDocument/2006/relationships/image" Target="../media/image7.jpeg"/><Relationship Id="rId10" Type="http://schemas.openxmlformats.org/officeDocument/2006/relationships/hyperlink" Target="https://www.schools.norfolk.gov.uk/article/57439/What-are-School--Community-Teams" TargetMode="External"/><Relationship Id="rId4" Type="http://schemas.openxmlformats.org/officeDocument/2006/relationships/image" Target="../media/image6.jpeg"/><Relationship Id="rId9" Type="http://schemas.openxmlformats.org/officeDocument/2006/relationships/hyperlink" Target="https://www.norfolk.gov.uk/familyhubs" TargetMode="External"/><Relationship Id="rId14" Type="http://schemas.openxmlformats.org/officeDocument/2006/relationships/hyperlink" Target="https://padlet.com/Trainer2021/speech-language-and-communication-supporting-the-early-years-6vbptb1vgi5eivd4"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birthto5matters.org.uk/wp-content/uploads/2021/03/Birthto5Matters-download.pdf" TargetMode="External"/><Relationship Id="rId3" Type="http://schemas.openxmlformats.org/officeDocument/2006/relationships/image" Target="../media/image6.jpeg"/><Relationship Id="rId7" Type="http://schemas.openxmlformats.org/officeDocument/2006/relationships/hyperlink" Target="https://www.nhs.uk/start-for-life/early-learning-development/"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assets.publishing.service.gov.uk/media/5f9be9c48fa8f57f3b4cb075/BSSLC_Supporting-evidence.pdf" TargetMode="External"/><Relationship Id="rId11" Type="http://schemas.openxmlformats.org/officeDocument/2006/relationships/hyperlink" Target="https://speechandlanguage.org.uk/help-for-families/ages-and-stages/" TargetMode="External"/><Relationship Id="rId5" Type="http://schemas.openxmlformats.org/officeDocument/2006/relationships/image" Target="../media/image11.png"/><Relationship Id="rId10" Type="http://schemas.openxmlformats.org/officeDocument/2006/relationships/hyperlink" Target="https://padlet.com/Trainer2021/speech-language-and-communication-supporting-the-early-years-6vbptb1vgi5eivd4" TargetMode="External"/><Relationship Id="rId4" Type="http://schemas.openxmlformats.org/officeDocument/2006/relationships/image" Target="../media/image7.jpeg"/><Relationship Id="rId9" Type="http://schemas.openxmlformats.org/officeDocument/2006/relationships/hyperlink" Target="https://www.gov.uk/government/publications/early-years-foundation-stage-framework--2" TargetMode="Externa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5.pn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3.xml"/><Relationship Id="rId16" Type="http://schemas.microsoft.com/office/2007/relationships/diagramDrawing" Target="../diagrams/drawing2.xml"/><Relationship Id="rId1" Type="http://schemas.openxmlformats.org/officeDocument/2006/relationships/slideLayout" Target="../slideLayouts/slideLayout1.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7.jpe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6.jpe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overnment/publications/early-years-foundation-stage-framework--2" TargetMode="External"/><Relationship Id="rId3" Type="http://schemas.openxmlformats.org/officeDocument/2006/relationships/image" Target="../media/image5.png"/><Relationship Id="rId7" Type="http://schemas.openxmlformats.org/officeDocument/2006/relationships/hyperlink" Target="https://www.gov.uk/government/collections/family-hubs-and-start-for-life-programm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hyperlink" Target="https://www.pngall.com/hand-drawn-circle-png/"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hyperlink" Target="https://www.pngall.com/hand-drawn-circle-png/"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hyperlink" Target="https://www.pngall.com/hand-drawn-circle-png/"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p:cNvGrpSpPr/>
        <p:nvPr/>
      </p:nvGrpSpPr>
      <p:grpSpPr>
        <a:xfrm>
          <a:off x="0" y="0"/>
          <a:ext cx="0" cy="0"/>
          <a:chOff x="0" y="0"/>
          <a:chExt cx="0" cy="0"/>
        </a:xfrm>
      </p:grpSpPr>
      <p:sp>
        <p:nvSpPr>
          <p:cNvPr id="111" name="Title of presentation…"/>
          <p:cNvSpPr txBox="1">
            <a:spLocks noGrp="1"/>
          </p:cNvSpPr>
          <p:nvPr>
            <p:ph type="title" idx="4294967295"/>
          </p:nvPr>
        </p:nvSpPr>
        <p:spPr>
          <a:xfrm>
            <a:off x="876722" y="2221057"/>
            <a:ext cx="6572596" cy="235448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4900" b="1">
                <a:solidFill>
                  <a:srgbClr val="FFFFFF"/>
                </a:solidFill>
              </a:defRPr>
            </a:pPr>
            <a:r>
              <a:rPr kumimoji="0" lang="en-GB" sz="4900" b="1" i="0" u="none" strike="noStrike" kern="0" cap="none" spc="0" normalizeH="0" baseline="0" noProof="0" dirty="0">
                <a:ln>
                  <a:noFill/>
                </a:ln>
                <a:solidFill>
                  <a:srgbClr val="FFFFFF"/>
                </a:solidFill>
                <a:effectLst/>
                <a:uLnTx/>
                <a:uFillTx/>
                <a:latin typeface="+mj-lt"/>
                <a:ea typeface="+mj-ea"/>
                <a:cs typeface="+mj-cs"/>
                <a:sym typeface="Calibri"/>
              </a:rPr>
              <a:t>Practice Week:</a:t>
            </a:r>
          </a:p>
          <a:p>
            <a:pPr marL="0" marR="0" lvl="0" indent="0" algn="l" defTabSz="914400" rtl="0" eaLnBrk="1" fontAlgn="auto" latinLnBrk="0" hangingPunct="0">
              <a:lnSpc>
                <a:spcPct val="100000"/>
              </a:lnSpc>
              <a:spcBef>
                <a:spcPts val="0"/>
              </a:spcBef>
              <a:spcAft>
                <a:spcPts val="0"/>
              </a:spcAft>
              <a:buClrTx/>
              <a:buSzTx/>
              <a:buFontTx/>
              <a:buNone/>
              <a:tabLst/>
              <a:defRPr sz="4900" b="1">
                <a:solidFill>
                  <a:srgbClr val="FFFFFF"/>
                </a:solidFill>
              </a:defRPr>
            </a:pPr>
            <a:r>
              <a:rPr kumimoji="0" lang="en-GB" sz="4900" b="1" i="0" u="none" strike="noStrike" kern="0" cap="none" spc="0" normalizeH="0" baseline="0" noProof="0" dirty="0">
                <a:ln>
                  <a:noFill/>
                </a:ln>
                <a:solidFill>
                  <a:srgbClr val="FFFFFF"/>
                </a:solidFill>
                <a:effectLst/>
                <a:uLnTx/>
                <a:uFillTx/>
                <a:latin typeface="+mj-lt"/>
                <a:ea typeface="+mj-ea"/>
                <a:cs typeface="+mj-cs"/>
                <a:sym typeface="Calibri"/>
              </a:rPr>
              <a:t>Early Childhood Communication</a:t>
            </a:r>
          </a:p>
        </p:txBody>
      </p:sp>
      <p:pic>
        <p:nvPicPr>
          <p:cNvPr id="112" name="New NCC Long Logo White.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6420" y="921679"/>
            <a:ext cx="3214196" cy="488369"/>
          </a:xfrm>
          <a:prstGeom prst="rect">
            <a:avLst/>
          </a:prstGeom>
          <a:ln w="12700">
            <a:miter lim="400000"/>
          </a:ln>
        </p:spPr>
      </p:pic>
      <p:pic>
        <p:nvPicPr>
          <p:cNvPr id="113" name="Flourish Logo.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8970" y="5756340"/>
            <a:ext cx="845300" cy="568007"/>
          </a:xfrm>
          <a:prstGeom prst="rect">
            <a:avLst/>
          </a:prstGeom>
          <a:ln w="12700">
            <a:miter lim="400000"/>
          </a:ln>
        </p:spPr>
      </p:pic>
      <p:pic>
        <p:nvPicPr>
          <p:cNvPr id="114" name="Vital Signs for Children Logo (White).pn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87314" y="5831470"/>
            <a:ext cx="1259635" cy="488369"/>
          </a:xfrm>
          <a:prstGeom prst="rect">
            <a:avLst/>
          </a:prstGeom>
          <a:ln w="12700">
            <a:miter lim="400000"/>
          </a:ln>
        </p:spPr>
      </p:pic>
      <p:pic>
        <p:nvPicPr>
          <p:cNvPr id="115" name="Image" descr="Image"/>
          <p:cNvPicPr>
            <a:picLocks noChangeAspect="1"/>
          </p:cNvPicPr>
          <p:nvPr/>
        </p:nvPicPr>
        <p:blipFill>
          <a:blip r:embed="rId6"/>
          <a:stretch>
            <a:fillRect/>
          </a:stretch>
        </p:blipFill>
        <p:spPr>
          <a:xfrm>
            <a:off x="0" y="1410048"/>
            <a:ext cx="14141390" cy="527028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73172" y="6325789"/>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09072" y="6318565"/>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156026" y="6322240"/>
            <a:ext cx="666220" cy="258291"/>
          </a:xfrm>
          <a:prstGeom prst="rect">
            <a:avLst/>
          </a:prstGeom>
          <a:ln w="12700">
            <a:miter lim="400000"/>
          </a:ln>
        </p:spPr>
      </p:pic>
      <p:sp>
        <p:nvSpPr>
          <p:cNvPr id="212" name="Rectangle 2"/>
          <p:cNvSpPr txBox="1">
            <a:spLocks noGrp="1"/>
          </p:cNvSpPr>
          <p:nvPr>
            <p:ph type="title" idx="4294967295"/>
          </p:nvPr>
        </p:nvSpPr>
        <p:spPr>
          <a:xfrm>
            <a:off x="396078" y="495279"/>
            <a:ext cx="5412698"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What's the Norfolk picture?</a:t>
            </a:r>
          </a:p>
        </p:txBody>
      </p:sp>
      <p:graphicFrame>
        <p:nvGraphicFramePr>
          <p:cNvPr id="11" name="Diagram 10">
            <a:extLst>
              <a:ext uri="{FF2B5EF4-FFF2-40B4-BE49-F238E27FC236}">
                <a16:creationId xmlns:a16="http://schemas.microsoft.com/office/drawing/2014/main" id="{F5D3727C-9215-EA1D-D8F1-60F2EC9C991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142112"/>
              </p:ext>
            </p:extLst>
          </p:nvPr>
        </p:nvGraphicFramePr>
        <p:xfrm>
          <a:off x="628190" y="1133475"/>
          <a:ext cx="10938607" cy="5097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766" name="Image" descr="Image">
            <a:extLst>
              <a:ext uri="{FF2B5EF4-FFF2-40B4-BE49-F238E27FC236}">
                <a16:creationId xmlns:a16="http://schemas.microsoft.com/office/drawing/2014/main" id="{5F0A8111-FFF3-874A-934D-A7E583E84D31}"/>
              </a:ext>
            </a:extLst>
          </p:cNvPr>
          <p:cNvPicPr>
            <a:picLocks noChangeAspect="1"/>
          </p:cNvPicPr>
          <p:nvPr/>
        </p:nvPicPr>
        <p:blipFill>
          <a:blip r:embed="rId11"/>
          <a:stretch>
            <a:fillRect/>
          </a:stretch>
        </p:blipFill>
        <p:spPr>
          <a:xfrm rot="10800000" flipV="1">
            <a:off x="8789073" y="140851"/>
            <a:ext cx="2707861" cy="1006114"/>
          </a:xfrm>
          <a:prstGeom prst="rect">
            <a:avLst/>
          </a:prstGeom>
          <a:ln w="12700">
            <a:miter lim="400000"/>
          </a:ln>
        </p:spPr>
      </p:pic>
    </p:spTree>
    <p:extLst>
      <p:ext uri="{BB962C8B-B14F-4D97-AF65-F5344CB8AC3E}">
        <p14:creationId xmlns:p14="http://schemas.microsoft.com/office/powerpoint/2010/main" val="36129752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95445526-D3F8-4B2A-99B1-7336BC6EB660}"/>
                                            </p:graphicEl>
                                          </p:spTgt>
                                        </p:tgtEl>
                                        <p:attrNameLst>
                                          <p:attrName>style.visibility</p:attrName>
                                        </p:attrNameLst>
                                      </p:cBhvr>
                                      <p:to>
                                        <p:strVal val="visible"/>
                                      </p:to>
                                    </p:set>
                                    <p:animEffect transition="in" filter="fade">
                                      <p:cBhvr>
                                        <p:cTn id="7" dur="500"/>
                                        <p:tgtEl>
                                          <p:spTgt spid="11">
                                            <p:graphicEl>
                                              <a:dgm id="{95445526-D3F8-4B2A-99B1-7336BC6EB66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dgm id="{6A43D263-F084-4F63-BCAE-47EC511425EF}"/>
                                            </p:graphicEl>
                                          </p:spTgt>
                                        </p:tgtEl>
                                        <p:attrNameLst>
                                          <p:attrName>style.visibility</p:attrName>
                                        </p:attrNameLst>
                                      </p:cBhvr>
                                      <p:to>
                                        <p:strVal val="visible"/>
                                      </p:to>
                                    </p:set>
                                    <p:animEffect transition="in" filter="fade">
                                      <p:cBhvr>
                                        <p:cTn id="10" dur="500"/>
                                        <p:tgtEl>
                                          <p:spTgt spid="11">
                                            <p:graphicEl>
                                              <a:dgm id="{6A43D263-F084-4F63-BCAE-47EC511425E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graphicEl>
                                              <a:dgm id="{348C7AC1-FC6C-41BA-B0E3-F47D7E0AB4CE}"/>
                                            </p:graphicEl>
                                          </p:spTgt>
                                        </p:tgtEl>
                                        <p:attrNameLst>
                                          <p:attrName>style.visibility</p:attrName>
                                        </p:attrNameLst>
                                      </p:cBhvr>
                                      <p:to>
                                        <p:strVal val="visible"/>
                                      </p:to>
                                    </p:set>
                                    <p:animEffect transition="in" filter="fade">
                                      <p:cBhvr>
                                        <p:cTn id="13" dur="500"/>
                                        <p:tgtEl>
                                          <p:spTgt spid="11">
                                            <p:graphicEl>
                                              <a:dgm id="{348C7AC1-FC6C-41BA-B0E3-F47D7E0AB4C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graphicEl>
                                              <a:dgm id="{E1FDBA4D-2ED4-4FFA-9F54-A75489A7191F}"/>
                                            </p:graphicEl>
                                          </p:spTgt>
                                        </p:tgtEl>
                                        <p:attrNameLst>
                                          <p:attrName>style.visibility</p:attrName>
                                        </p:attrNameLst>
                                      </p:cBhvr>
                                      <p:to>
                                        <p:strVal val="visible"/>
                                      </p:to>
                                    </p:set>
                                    <p:animEffect transition="in" filter="fade">
                                      <p:cBhvr>
                                        <p:cTn id="18" dur="500"/>
                                        <p:tgtEl>
                                          <p:spTgt spid="11">
                                            <p:graphicEl>
                                              <a:dgm id="{E1FDBA4D-2ED4-4FFA-9F54-A75489A7191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graphicEl>
                                              <a:dgm id="{928F4938-9C57-4F72-B8DC-6C6B020719C5}"/>
                                            </p:graphicEl>
                                          </p:spTgt>
                                        </p:tgtEl>
                                        <p:attrNameLst>
                                          <p:attrName>style.visibility</p:attrName>
                                        </p:attrNameLst>
                                      </p:cBhvr>
                                      <p:to>
                                        <p:strVal val="visible"/>
                                      </p:to>
                                    </p:set>
                                    <p:animEffect transition="in" filter="fade">
                                      <p:cBhvr>
                                        <p:cTn id="21" dur="500"/>
                                        <p:tgtEl>
                                          <p:spTgt spid="11">
                                            <p:graphicEl>
                                              <a:dgm id="{928F4938-9C57-4F72-B8DC-6C6B020719C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graphicEl>
                                              <a:dgm id="{4A76C6D0-BBDC-47AF-8976-AE96A731355F}"/>
                                            </p:graphicEl>
                                          </p:spTgt>
                                        </p:tgtEl>
                                        <p:attrNameLst>
                                          <p:attrName>style.visibility</p:attrName>
                                        </p:attrNameLst>
                                      </p:cBhvr>
                                      <p:to>
                                        <p:strVal val="visible"/>
                                      </p:to>
                                    </p:set>
                                    <p:animEffect transition="in" filter="fade">
                                      <p:cBhvr>
                                        <p:cTn id="26" dur="500"/>
                                        <p:tgtEl>
                                          <p:spTgt spid="11">
                                            <p:graphicEl>
                                              <a:dgm id="{4A76C6D0-BBDC-47AF-8976-AE96A731355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graphicEl>
                                              <a:dgm id="{A679B617-AA5F-4A1E-A95C-7EBD1CD1AC46}"/>
                                            </p:graphicEl>
                                          </p:spTgt>
                                        </p:tgtEl>
                                        <p:attrNameLst>
                                          <p:attrName>style.visibility</p:attrName>
                                        </p:attrNameLst>
                                      </p:cBhvr>
                                      <p:to>
                                        <p:strVal val="visible"/>
                                      </p:to>
                                    </p:set>
                                    <p:animEffect transition="in" filter="fade">
                                      <p:cBhvr>
                                        <p:cTn id="29" dur="500"/>
                                        <p:tgtEl>
                                          <p:spTgt spid="11">
                                            <p:graphicEl>
                                              <a:dgm id="{A679B617-AA5F-4A1E-A95C-7EBD1CD1AC4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graphicEl>
                                              <a:dgm id="{49D47915-D711-4B1D-B74A-96386361C5BA}"/>
                                            </p:graphicEl>
                                          </p:spTgt>
                                        </p:tgtEl>
                                        <p:attrNameLst>
                                          <p:attrName>style.visibility</p:attrName>
                                        </p:attrNameLst>
                                      </p:cBhvr>
                                      <p:to>
                                        <p:strVal val="visible"/>
                                      </p:to>
                                    </p:set>
                                    <p:animEffect transition="in" filter="fade">
                                      <p:cBhvr>
                                        <p:cTn id="34" dur="500"/>
                                        <p:tgtEl>
                                          <p:spTgt spid="11">
                                            <p:graphicEl>
                                              <a:dgm id="{49D47915-D711-4B1D-B74A-96386361C5BA}"/>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graphicEl>
                                              <a:dgm id="{71CA0CC6-AE58-406F-8198-1B3782CEC26F}"/>
                                            </p:graphicEl>
                                          </p:spTgt>
                                        </p:tgtEl>
                                        <p:attrNameLst>
                                          <p:attrName>style.visibility</p:attrName>
                                        </p:attrNameLst>
                                      </p:cBhvr>
                                      <p:to>
                                        <p:strVal val="visible"/>
                                      </p:to>
                                    </p:set>
                                    <p:animEffect transition="in" filter="fade">
                                      <p:cBhvr>
                                        <p:cTn id="37" dur="500"/>
                                        <p:tgtEl>
                                          <p:spTgt spid="11">
                                            <p:graphicEl>
                                              <a:dgm id="{71CA0CC6-AE58-406F-8198-1B3782CEC26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graphicEl>
                                              <a:dgm id="{50536B1F-DB7E-4AAC-8539-D783A350165F}"/>
                                            </p:graphicEl>
                                          </p:spTgt>
                                        </p:tgtEl>
                                        <p:attrNameLst>
                                          <p:attrName>style.visibility</p:attrName>
                                        </p:attrNameLst>
                                      </p:cBhvr>
                                      <p:to>
                                        <p:strVal val="visible"/>
                                      </p:to>
                                    </p:set>
                                    <p:animEffect transition="in" filter="fade">
                                      <p:cBhvr>
                                        <p:cTn id="42" dur="500"/>
                                        <p:tgtEl>
                                          <p:spTgt spid="11">
                                            <p:graphicEl>
                                              <a:dgm id="{50536B1F-DB7E-4AAC-8539-D783A350165F}"/>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graphicEl>
                                              <a:dgm id="{C0BC309D-FDD9-4FDC-AB8F-1691B8D20EB0}"/>
                                            </p:graphicEl>
                                          </p:spTgt>
                                        </p:tgtEl>
                                        <p:attrNameLst>
                                          <p:attrName>style.visibility</p:attrName>
                                        </p:attrNameLst>
                                      </p:cBhvr>
                                      <p:to>
                                        <p:strVal val="visible"/>
                                      </p:to>
                                    </p:set>
                                    <p:animEffect transition="in" filter="fade">
                                      <p:cBhvr>
                                        <p:cTn id="45" dur="500"/>
                                        <p:tgtEl>
                                          <p:spTgt spid="11">
                                            <p:graphicEl>
                                              <a:dgm id="{C0BC309D-FDD9-4FDC-AB8F-1691B8D20E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73172" y="6325789"/>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09072" y="6318565"/>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156026" y="6322240"/>
            <a:ext cx="666220" cy="258291"/>
          </a:xfrm>
          <a:prstGeom prst="rect">
            <a:avLst/>
          </a:prstGeom>
          <a:ln w="12700">
            <a:miter lim="400000"/>
          </a:ln>
        </p:spPr>
      </p:pic>
      <p:sp>
        <p:nvSpPr>
          <p:cNvPr id="212" name="Rectangle 2"/>
          <p:cNvSpPr txBox="1">
            <a:spLocks noGrp="1"/>
          </p:cNvSpPr>
          <p:nvPr>
            <p:ph type="title" idx="4294967295"/>
          </p:nvPr>
        </p:nvSpPr>
        <p:spPr>
          <a:xfrm>
            <a:off x="396078" y="495279"/>
            <a:ext cx="5284458"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What's the early SLC need?</a:t>
            </a:r>
          </a:p>
        </p:txBody>
      </p:sp>
      <p:pic>
        <p:nvPicPr>
          <p:cNvPr id="3766" name="Image" descr="Image">
            <a:extLst>
              <a:ext uri="{FF2B5EF4-FFF2-40B4-BE49-F238E27FC236}">
                <a16:creationId xmlns:a16="http://schemas.microsoft.com/office/drawing/2014/main" id="{5F0A8111-FFF3-874A-934D-A7E583E84D31}"/>
              </a:ext>
            </a:extLst>
          </p:cNvPr>
          <p:cNvPicPr>
            <a:picLocks noChangeAspect="1"/>
          </p:cNvPicPr>
          <p:nvPr/>
        </p:nvPicPr>
        <p:blipFill>
          <a:blip r:embed="rId6"/>
          <a:stretch>
            <a:fillRect/>
          </a:stretch>
        </p:blipFill>
        <p:spPr>
          <a:xfrm rot="10800000" flipV="1">
            <a:off x="9190855" y="126996"/>
            <a:ext cx="2707861" cy="1006114"/>
          </a:xfrm>
          <a:prstGeom prst="rect">
            <a:avLst/>
          </a:prstGeom>
          <a:ln w="12700">
            <a:miter lim="400000"/>
          </a:ln>
        </p:spPr>
      </p:pic>
      <p:pic>
        <p:nvPicPr>
          <p:cNvPr id="17" name="Picture 16">
            <a:extLst>
              <a:ext uri="{FF2B5EF4-FFF2-40B4-BE49-F238E27FC236}">
                <a16:creationId xmlns:a16="http://schemas.microsoft.com/office/drawing/2014/main" id="{B7764957-8903-8CF6-2AF3-B220ED1540F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669106" y="1376363"/>
            <a:ext cx="5287241" cy="4784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4839FBBA-6CAF-CD44-9E8B-EAE26254E30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72725" y="1371108"/>
            <a:ext cx="3419475" cy="4770055"/>
          </a:xfrm>
          <a:prstGeom prst="rect">
            <a:avLst/>
          </a:prstGeom>
        </p:spPr>
      </p:pic>
    </p:spTree>
    <p:extLst>
      <p:ext uri="{BB962C8B-B14F-4D97-AF65-F5344CB8AC3E}">
        <p14:creationId xmlns:p14="http://schemas.microsoft.com/office/powerpoint/2010/main" val="41235614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705486"/>
            <a:ext cx="5399874"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Early developmental stages</a:t>
            </a:r>
          </a:p>
        </p:txBody>
      </p:sp>
      <p:sp>
        <p:nvSpPr>
          <p:cNvPr id="3" name="TextBox 2">
            <a:extLst>
              <a:ext uri="{FF2B5EF4-FFF2-40B4-BE49-F238E27FC236}">
                <a16:creationId xmlns:a16="http://schemas.microsoft.com/office/drawing/2014/main" id="{0DF0FB90-79F8-EF2E-7123-0840ED606A31}"/>
              </a:ext>
            </a:extLst>
          </p:cNvPr>
          <p:cNvSpPr txBox="1"/>
          <p:nvPr/>
        </p:nvSpPr>
        <p:spPr>
          <a:xfrm>
            <a:off x="546840" y="1924251"/>
            <a:ext cx="10949849" cy="3477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342900" indent="-342900">
              <a:buFont typeface="Arial"/>
              <a:buChar char="•"/>
            </a:pPr>
            <a:r>
              <a:rPr lang="en-GB" sz="2200">
                <a:solidFill>
                  <a:srgbClr val="2D2229"/>
                </a:solidFill>
                <a:ea typeface="+mj-lt"/>
                <a:cs typeface="+mj-lt"/>
              </a:rPr>
              <a:t>90% of children's brain growth happens before the age of 5. Right from the start, all those little moments spent together are building their brain</a:t>
            </a:r>
            <a:endParaRPr lang="en-US" sz="2200"/>
          </a:p>
          <a:p>
            <a:pPr marL="342900" indent="-342900">
              <a:buFont typeface="Arial"/>
              <a:buChar char="•"/>
            </a:pPr>
            <a:endParaRPr lang="en-GB" sz="2200"/>
          </a:p>
          <a:p>
            <a:pPr marL="342900" indent="-342900">
              <a:buFont typeface="Arial"/>
              <a:buChar char="•"/>
            </a:pPr>
            <a:r>
              <a:rPr lang="en-GB" sz="2200"/>
              <a:t>The ages and stages are based on the phase of development and not on chronological age. Support needs to be based on the child’s stage of development and their needs</a:t>
            </a:r>
          </a:p>
          <a:p>
            <a:pPr marL="342900" indent="-342900">
              <a:buFont typeface="Arial"/>
              <a:buChar char="•"/>
            </a:pPr>
            <a:endParaRPr lang="en-GB" sz="2200"/>
          </a:p>
          <a:p>
            <a:pPr marL="342900" indent="-342900">
              <a:buFont typeface="Arial"/>
              <a:buChar char="•"/>
            </a:pPr>
            <a:r>
              <a:rPr lang="en-GB" sz="2200"/>
              <a:t>Professionals who raise the profile of families are more likely to work together effectively.</a:t>
            </a:r>
          </a:p>
          <a:p>
            <a:pPr marL="342900" indent="-342900">
              <a:buFont typeface="Arial"/>
              <a:buChar char="•"/>
            </a:pPr>
            <a:endParaRPr lang="en-GB" sz="2200"/>
          </a:p>
          <a:p>
            <a:pPr marL="342900" indent="-342900">
              <a:buFont typeface="Arial"/>
              <a:buChar char="•"/>
            </a:pPr>
            <a:r>
              <a:rPr lang="en-GB" sz="2200"/>
              <a:t>Check points in the early years should reassure or validate a concern, enabling effective early intervention. </a:t>
            </a:r>
          </a:p>
        </p:txBody>
      </p:sp>
      <p:pic>
        <p:nvPicPr>
          <p:cNvPr id="5" name="Image" descr="Image">
            <a:extLst>
              <a:ext uri="{FF2B5EF4-FFF2-40B4-BE49-F238E27FC236}">
                <a16:creationId xmlns:a16="http://schemas.microsoft.com/office/drawing/2014/main" id="{E19D557C-0C2A-BC91-A851-529F0AA8CCC9}"/>
              </a:ext>
            </a:extLst>
          </p:cNvPr>
          <p:cNvPicPr>
            <a:picLocks noChangeAspect="1"/>
          </p:cNvPicPr>
          <p:nvPr/>
        </p:nvPicPr>
        <p:blipFill>
          <a:blip r:embed="rId6"/>
          <a:stretch>
            <a:fillRect/>
          </a:stretch>
        </p:blipFill>
        <p:spPr>
          <a:xfrm>
            <a:off x="9401543" y="255288"/>
            <a:ext cx="2302714" cy="1305407"/>
          </a:xfrm>
          <a:prstGeom prst="rect">
            <a:avLst/>
          </a:prstGeom>
          <a:ln w="12700">
            <a:miter lim="400000"/>
          </a:ln>
        </p:spPr>
      </p:pic>
    </p:spTree>
    <p:extLst>
      <p:ext uri="{BB962C8B-B14F-4D97-AF65-F5344CB8AC3E}">
        <p14:creationId xmlns:p14="http://schemas.microsoft.com/office/powerpoint/2010/main" val="344908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461071"/>
            <a:ext cx="6388926"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 to expect when: Babyhood</a:t>
            </a:r>
          </a:p>
        </p:txBody>
      </p:sp>
      <p:sp>
        <p:nvSpPr>
          <p:cNvPr id="3" name="TextBox 2">
            <a:extLst>
              <a:ext uri="{FF2B5EF4-FFF2-40B4-BE49-F238E27FC236}">
                <a16:creationId xmlns:a16="http://schemas.microsoft.com/office/drawing/2014/main" id="{A30412AB-C6D9-53CD-BEC8-0CBB82596D2A}"/>
              </a:ext>
            </a:extLst>
          </p:cNvPr>
          <p:cNvSpPr txBox="1"/>
          <p:nvPr/>
        </p:nvSpPr>
        <p:spPr>
          <a:xfrm>
            <a:off x="568109" y="789006"/>
            <a:ext cx="11364004" cy="71096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endParaRPr lang="en-US"/>
          </a:p>
          <a:p>
            <a:endParaRPr lang="en-US"/>
          </a:p>
          <a:p>
            <a:r>
              <a:rPr lang="en-US" sz="2400">
                <a:ea typeface="+mj-lt"/>
                <a:cs typeface="+mj-lt"/>
              </a:rPr>
              <a:t>Turn towards a sound when they hear it</a:t>
            </a:r>
          </a:p>
          <a:p>
            <a:r>
              <a:rPr lang="en-US" sz="2400">
                <a:ea typeface="+mj-lt"/>
                <a:cs typeface="+mj-lt"/>
              </a:rPr>
              <a:t>Be startled by loud noises, they make them jump</a:t>
            </a:r>
            <a:endParaRPr lang="en-US" sz="2400"/>
          </a:p>
          <a:p>
            <a:r>
              <a:rPr lang="en-US" sz="2400">
                <a:ea typeface="+mj-lt"/>
                <a:cs typeface="+mj-lt"/>
              </a:rPr>
              <a:t>Watch your face and look into your eyes when you talk to them</a:t>
            </a:r>
            <a:endParaRPr lang="en-US" sz="2400"/>
          </a:p>
          <a:p>
            <a:r>
              <a:rPr lang="en-US" sz="2400" err="1">
                <a:ea typeface="+mj-lt"/>
                <a:cs typeface="+mj-lt"/>
              </a:rPr>
              <a:t>Recognise</a:t>
            </a:r>
            <a:r>
              <a:rPr lang="en-US" sz="2400">
                <a:ea typeface="+mj-lt"/>
                <a:cs typeface="+mj-lt"/>
              </a:rPr>
              <a:t> your voice, smile and laugh when other people smile and laugh</a:t>
            </a:r>
            <a:endParaRPr lang="en-US" sz="2400"/>
          </a:p>
          <a:p>
            <a:r>
              <a:rPr lang="en-US" sz="2400">
                <a:ea typeface="+mj-lt"/>
                <a:cs typeface="+mj-lt"/>
              </a:rPr>
              <a:t>Make sounds like cooing, gurgling and babbling to themselves or to gain your attention </a:t>
            </a:r>
            <a:endParaRPr lang="en-US" sz="2400"/>
          </a:p>
          <a:p>
            <a:r>
              <a:rPr lang="en-US" sz="2400">
                <a:ea typeface="+mj-lt"/>
                <a:cs typeface="+mj-lt"/>
              </a:rPr>
              <a:t>Make noises when you talk to them &amp; have different cries for different needs</a:t>
            </a:r>
            <a:endParaRPr lang="en-US" sz="2400"/>
          </a:p>
          <a:p>
            <a:r>
              <a:rPr lang="en-US" sz="2400">
                <a:ea typeface="+mj-lt"/>
                <a:cs typeface="+mj-lt"/>
              </a:rPr>
              <a:t>Make noises, point and look at you to get your attention</a:t>
            </a:r>
            <a:endParaRPr lang="en-US" sz="2400"/>
          </a:p>
          <a:p>
            <a:r>
              <a:rPr lang="en-US" sz="2400">
                <a:ea typeface="+mj-lt"/>
                <a:cs typeface="+mj-lt"/>
              </a:rPr>
              <a:t>Start to </a:t>
            </a:r>
            <a:r>
              <a:rPr lang="en-US" sz="2400" err="1">
                <a:ea typeface="+mj-lt"/>
                <a:cs typeface="+mj-lt"/>
              </a:rPr>
              <a:t>recognise</a:t>
            </a:r>
            <a:r>
              <a:rPr lang="en-US" sz="2400">
                <a:ea typeface="+mj-lt"/>
                <a:cs typeface="+mj-lt"/>
              </a:rPr>
              <a:t> some familiar words</a:t>
            </a:r>
            <a:endParaRPr lang="en-US" sz="2400"/>
          </a:p>
          <a:p>
            <a:r>
              <a:rPr lang="en-US" sz="2400">
                <a:ea typeface="+mj-lt"/>
                <a:cs typeface="+mj-lt"/>
              </a:rPr>
              <a:t>Enjoy action songs and rhymes and get excited when sung to</a:t>
            </a:r>
            <a:endParaRPr lang="en-US" sz="2400"/>
          </a:p>
          <a:p>
            <a:r>
              <a:rPr lang="en-US" sz="2400">
                <a:ea typeface="+mj-lt"/>
                <a:cs typeface="+mj-lt"/>
              </a:rPr>
              <a:t>Take turns in ‘conversations’ where you talk and they babble back to you</a:t>
            </a:r>
            <a:endParaRPr lang="en-US" sz="2400"/>
          </a:p>
          <a:p>
            <a:r>
              <a:rPr lang="en-US" sz="2400">
                <a:ea typeface="+mj-lt"/>
                <a:cs typeface="+mj-lt"/>
              </a:rPr>
              <a:t>Turn to look where you’re pointing when you show them something and say ‘look’</a:t>
            </a:r>
            <a:endParaRPr lang="en-US" sz="2400"/>
          </a:p>
          <a:p>
            <a:r>
              <a:rPr lang="en-US" sz="2400">
                <a:ea typeface="+mj-lt"/>
                <a:cs typeface="+mj-lt"/>
              </a:rPr>
              <a:t>Enjoy playing fun games and let you know they want to play again if you stop</a:t>
            </a:r>
            <a:endParaRPr lang="en-US" sz="2400"/>
          </a:p>
          <a:p>
            <a:r>
              <a:rPr lang="en-US" sz="2400">
                <a:ea typeface="+mj-lt"/>
                <a:cs typeface="+mj-lt"/>
              </a:rPr>
              <a:t>Start to say one or two </a:t>
            </a:r>
            <a:r>
              <a:rPr lang="en-US" sz="2400" err="1">
                <a:ea typeface="+mj-lt"/>
                <a:cs typeface="+mj-lt"/>
              </a:rPr>
              <a:t>recognisable</a:t>
            </a:r>
            <a:r>
              <a:rPr lang="en-US" sz="2400">
                <a:ea typeface="+mj-lt"/>
                <a:cs typeface="+mj-lt"/>
              </a:rPr>
              <a:t> words although these are not spoken very clearly</a:t>
            </a:r>
            <a:endParaRPr lang="en-US" sz="2400"/>
          </a:p>
          <a:p>
            <a:endParaRPr lang="en-US"/>
          </a:p>
          <a:p>
            <a:endParaRPr lang="en-US"/>
          </a:p>
          <a:p>
            <a:endParaRPr lang="en-US"/>
          </a:p>
          <a:p>
            <a:endParaRPr lang="en-US"/>
          </a:p>
          <a:p>
            <a:endParaRPr lang="en-US"/>
          </a:p>
          <a:p>
            <a:endParaRPr lang="en-US"/>
          </a:p>
        </p:txBody>
      </p:sp>
      <p:pic>
        <p:nvPicPr>
          <p:cNvPr id="4" name="Image" descr="Image">
            <a:extLst>
              <a:ext uri="{FF2B5EF4-FFF2-40B4-BE49-F238E27FC236}">
                <a16:creationId xmlns:a16="http://schemas.microsoft.com/office/drawing/2014/main" id="{FB716780-CBC8-C391-4125-00947B0B4B8D}"/>
              </a:ext>
            </a:extLst>
          </p:cNvPr>
          <p:cNvPicPr>
            <a:picLocks noChangeAspect="1"/>
          </p:cNvPicPr>
          <p:nvPr/>
        </p:nvPicPr>
        <p:blipFill>
          <a:blip r:embed="rId6"/>
          <a:stretch>
            <a:fillRect/>
          </a:stretch>
        </p:blipFill>
        <p:spPr>
          <a:xfrm>
            <a:off x="9578210" y="207503"/>
            <a:ext cx="2377017" cy="2282558"/>
          </a:xfrm>
          <a:prstGeom prst="rect">
            <a:avLst/>
          </a:prstGeom>
          <a:ln w="12700">
            <a:miter lim="400000"/>
          </a:ln>
        </p:spPr>
      </p:pic>
    </p:spTree>
    <p:extLst>
      <p:ext uri="{BB962C8B-B14F-4D97-AF65-F5344CB8AC3E}">
        <p14:creationId xmlns:p14="http://schemas.microsoft.com/office/powerpoint/2010/main" val="4512595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391238"/>
            <a:ext cx="6398544"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 to expect when: Babyhood</a:t>
            </a:r>
          </a:p>
        </p:txBody>
      </p:sp>
      <p:sp>
        <p:nvSpPr>
          <p:cNvPr id="3" name="TextBox 2">
            <a:extLst>
              <a:ext uri="{FF2B5EF4-FFF2-40B4-BE49-F238E27FC236}">
                <a16:creationId xmlns:a16="http://schemas.microsoft.com/office/drawing/2014/main" id="{A30412AB-C6D9-53CD-BEC8-0CBB82596D2A}"/>
              </a:ext>
            </a:extLst>
          </p:cNvPr>
          <p:cNvSpPr txBox="1"/>
          <p:nvPr/>
        </p:nvSpPr>
        <p:spPr>
          <a:xfrm>
            <a:off x="561690" y="6000029"/>
            <a:ext cx="12105978"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3200"/>
              <a:t>What is the carer doing &amp; what is the baby doing?</a:t>
            </a:r>
            <a:endParaRPr lang="en-US"/>
          </a:p>
          <a:p>
            <a:endParaRPr lang="en-US"/>
          </a:p>
        </p:txBody>
      </p:sp>
      <p:pic>
        <p:nvPicPr>
          <p:cNvPr id="4" name="Image" descr="Image">
            <a:extLst>
              <a:ext uri="{FF2B5EF4-FFF2-40B4-BE49-F238E27FC236}">
                <a16:creationId xmlns:a16="http://schemas.microsoft.com/office/drawing/2014/main" id="{FB716780-CBC8-C391-4125-00947B0B4B8D}"/>
              </a:ext>
            </a:extLst>
          </p:cNvPr>
          <p:cNvPicPr>
            <a:picLocks noChangeAspect="1"/>
          </p:cNvPicPr>
          <p:nvPr/>
        </p:nvPicPr>
        <p:blipFill>
          <a:blip r:embed="rId7"/>
          <a:stretch>
            <a:fillRect/>
          </a:stretch>
        </p:blipFill>
        <p:spPr>
          <a:xfrm>
            <a:off x="9808247" y="207503"/>
            <a:ext cx="2146980" cy="2110030"/>
          </a:xfrm>
          <a:prstGeom prst="rect">
            <a:avLst/>
          </a:prstGeom>
          <a:ln w="12700">
            <a:miter lim="400000"/>
          </a:ln>
        </p:spPr>
      </p:pic>
      <p:pic>
        <p:nvPicPr>
          <p:cNvPr id="2" name="Online Media 1" title="Better Health Start for Life: Sing songs and rhymes to your baby">
            <a:hlinkClick r:id="" action="ppaction://media"/>
            <a:extLst>
              <a:ext uri="{FF2B5EF4-FFF2-40B4-BE49-F238E27FC236}">
                <a16:creationId xmlns:a16="http://schemas.microsoft.com/office/drawing/2014/main" id="{9C5A91AE-A936-8BBE-3EE4-396C317549BB}"/>
              </a:ext>
            </a:extLst>
          </p:cNvPr>
          <p:cNvPicPr>
            <a:picLocks noRot="1" noChangeAspect="1"/>
          </p:cNvPicPr>
          <p:nvPr>
            <a:videoFile r:link="rId1"/>
          </p:nvPr>
        </p:nvPicPr>
        <p:blipFill>
          <a:blip r:embed="rId8"/>
          <a:stretch>
            <a:fillRect/>
          </a:stretch>
        </p:blipFill>
        <p:spPr>
          <a:xfrm>
            <a:off x="570310" y="1041640"/>
            <a:ext cx="8967736" cy="4888199"/>
          </a:xfrm>
          <a:prstGeom prst="rect">
            <a:avLst/>
          </a:prstGeom>
        </p:spPr>
      </p:pic>
    </p:spTree>
    <p:extLst>
      <p:ext uri="{BB962C8B-B14F-4D97-AF65-F5344CB8AC3E}">
        <p14:creationId xmlns:p14="http://schemas.microsoft.com/office/powerpoint/2010/main" val="15046750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532958"/>
            <a:ext cx="6930741"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 to expect when: Toddlerhood</a:t>
            </a:r>
          </a:p>
        </p:txBody>
      </p:sp>
      <p:sp>
        <p:nvSpPr>
          <p:cNvPr id="2" name="TextBox 1">
            <a:extLst>
              <a:ext uri="{FF2B5EF4-FFF2-40B4-BE49-F238E27FC236}">
                <a16:creationId xmlns:a16="http://schemas.microsoft.com/office/drawing/2014/main" id="{6D0911DC-75A3-BA9B-D939-4A8419F569B8}"/>
              </a:ext>
            </a:extLst>
          </p:cNvPr>
          <p:cNvSpPr txBox="1"/>
          <p:nvPr/>
        </p:nvSpPr>
        <p:spPr>
          <a:xfrm>
            <a:off x="566871" y="1313284"/>
            <a:ext cx="11348387" cy="553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2400">
                <a:ea typeface="+mj-lt"/>
                <a:cs typeface="+mj-lt"/>
              </a:rPr>
              <a:t>Concentrate on their own activities for longer</a:t>
            </a:r>
            <a:endParaRPr lang="en-US" sz="2400"/>
          </a:p>
          <a:p>
            <a:r>
              <a:rPr lang="en-US" sz="2400">
                <a:ea typeface="+mj-lt"/>
                <a:cs typeface="+mj-lt"/>
              </a:rPr>
              <a:t>Understands 200-300 words</a:t>
            </a:r>
          </a:p>
          <a:p>
            <a:r>
              <a:rPr lang="en-US" sz="2400">
                <a:ea typeface="+mj-lt"/>
                <a:cs typeface="+mj-lt"/>
              </a:rPr>
              <a:t>Listen to and understand simple stories with pictures, can be easily distracted</a:t>
            </a:r>
            <a:endParaRPr lang="en-US" sz="2400"/>
          </a:p>
          <a:p>
            <a:r>
              <a:rPr lang="en-US" sz="2400">
                <a:ea typeface="+mj-lt"/>
                <a:cs typeface="+mj-lt"/>
              </a:rPr>
              <a:t>Understand more simple questions and instructions. For example, ‘where is your shoe?’ </a:t>
            </a:r>
            <a:endParaRPr lang="en-US" sz="2400"/>
          </a:p>
          <a:p>
            <a:r>
              <a:rPr lang="en-US" sz="2400">
                <a:ea typeface="+mj-lt"/>
                <a:cs typeface="+mj-lt"/>
              </a:rPr>
              <a:t>Understand simple action words and copy words and sounds they hear</a:t>
            </a:r>
          </a:p>
          <a:p>
            <a:r>
              <a:rPr lang="en-US" sz="2400">
                <a:ea typeface="+mj-lt"/>
                <a:cs typeface="+mj-lt"/>
              </a:rPr>
              <a:t>Say 50 or more single words, even though many of these are not very clear yet</a:t>
            </a:r>
            <a:endParaRPr lang="en-US" sz="2400"/>
          </a:p>
          <a:p>
            <a:r>
              <a:rPr lang="en-US" sz="2400">
                <a:ea typeface="+mj-lt"/>
                <a:cs typeface="+mj-lt"/>
              </a:rPr>
              <a:t>Start to put short sentences together with 2-3 words, such as ‘more juice’ or ‘bye nanny’</a:t>
            </a:r>
            <a:endParaRPr lang="en-US" sz="2400"/>
          </a:p>
          <a:p>
            <a:r>
              <a:rPr lang="en-US" sz="2400">
                <a:ea typeface="+mj-lt"/>
                <a:cs typeface="+mj-lt"/>
              </a:rPr>
              <a:t>Ask lots of questions like ‘what’s that?’ or ‘Where going?’  </a:t>
            </a:r>
            <a:endParaRPr lang="en-US" sz="2400"/>
          </a:p>
          <a:p>
            <a:r>
              <a:rPr lang="en-US" sz="2400">
                <a:ea typeface="+mj-lt"/>
                <a:cs typeface="+mj-lt"/>
              </a:rPr>
              <a:t>Enjoy pretend play with their toys, such as feeding teddy</a:t>
            </a:r>
            <a:endParaRPr lang="en-US" sz="2400"/>
          </a:p>
          <a:p>
            <a:r>
              <a:rPr lang="en-US" sz="2400">
                <a:ea typeface="+mj-lt"/>
                <a:cs typeface="+mj-lt"/>
              </a:rPr>
              <a:t>Try out new things and explore the world around them more actively</a:t>
            </a:r>
          </a:p>
          <a:p>
            <a:r>
              <a:rPr lang="en-US" sz="2400">
                <a:ea typeface="+mj-lt"/>
                <a:cs typeface="+mj-lt"/>
              </a:rPr>
              <a:t>Choose their own activities and may not always like being told what to do</a:t>
            </a:r>
            <a:endParaRPr lang="en-US" sz="2400"/>
          </a:p>
          <a:p>
            <a:r>
              <a:rPr lang="en-US" sz="2400">
                <a:ea typeface="+mj-lt"/>
                <a:cs typeface="+mj-lt"/>
              </a:rPr>
              <a:t>Children will still make mistakes with how they say words at this stage</a:t>
            </a:r>
            <a:endParaRPr lang="en-US" sz="2400"/>
          </a:p>
          <a:p>
            <a:r>
              <a:rPr lang="en-US" sz="2400">
                <a:ea typeface="+mj-lt"/>
                <a:cs typeface="+mj-lt"/>
              </a:rPr>
              <a:t>Families can usually understand their child about half the time</a:t>
            </a:r>
            <a:endParaRPr lang="en-US" sz="2400"/>
          </a:p>
          <a:p>
            <a:r>
              <a:rPr lang="en-US" sz="2400"/>
              <a:t>Start to be interested in other children's play and want to join in </a:t>
            </a:r>
          </a:p>
          <a:p>
            <a:endParaRPr lang="en-US"/>
          </a:p>
        </p:txBody>
      </p:sp>
      <p:pic>
        <p:nvPicPr>
          <p:cNvPr id="4" name="Image" descr="Image">
            <a:extLst>
              <a:ext uri="{FF2B5EF4-FFF2-40B4-BE49-F238E27FC236}">
                <a16:creationId xmlns:a16="http://schemas.microsoft.com/office/drawing/2014/main" id="{D121B02D-1277-C0C3-5844-A94F77210828}"/>
              </a:ext>
            </a:extLst>
          </p:cNvPr>
          <p:cNvPicPr>
            <a:picLocks noChangeAspect="1"/>
          </p:cNvPicPr>
          <p:nvPr/>
        </p:nvPicPr>
        <p:blipFill>
          <a:blip r:embed="rId6"/>
          <a:stretch>
            <a:fillRect/>
          </a:stretch>
        </p:blipFill>
        <p:spPr>
          <a:xfrm>
            <a:off x="9121929" y="255288"/>
            <a:ext cx="3071158" cy="1766226"/>
          </a:xfrm>
          <a:prstGeom prst="rect">
            <a:avLst/>
          </a:prstGeom>
          <a:ln w="12700">
            <a:miter lim="400000"/>
          </a:ln>
        </p:spPr>
      </p:pic>
    </p:spTree>
    <p:extLst>
      <p:ext uri="{BB962C8B-B14F-4D97-AF65-F5344CB8AC3E}">
        <p14:creationId xmlns:p14="http://schemas.microsoft.com/office/powerpoint/2010/main" val="32607309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471621" y="338093"/>
            <a:ext cx="6930741"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 to expect when: Toddlerhood</a:t>
            </a:r>
          </a:p>
        </p:txBody>
      </p:sp>
      <p:sp>
        <p:nvSpPr>
          <p:cNvPr id="2" name="TextBox 1">
            <a:extLst>
              <a:ext uri="{FF2B5EF4-FFF2-40B4-BE49-F238E27FC236}">
                <a16:creationId xmlns:a16="http://schemas.microsoft.com/office/drawing/2014/main" id="{6D0911DC-75A3-BA9B-D939-4A8419F569B8}"/>
              </a:ext>
            </a:extLst>
          </p:cNvPr>
          <p:cNvSpPr txBox="1"/>
          <p:nvPr/>
        </p:nvSpPr>
        <p:spPr>
          <a:xfrm>
            <a:off x="326050" y="5987466"/>
            <a:ext cx="992502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3200"/>
              <a:t>What is the carer doing &amp; what is the toddler doing?</a:t>
            </a:r>
            <a:endParaRPr lang="en-US"/>
          </a:p>
        </p:txBody>
      </p:sp>
      <p:pic>
        <p:nvPicPr>
          <p:cNvPr id="4" name="Image" descr="Image">
            <a:extLst>
              <a:ext uri="{FF2B5EF4-FFF2-40B4-BE49-F238E27FC236}">
                <a16:creationId xmlns:a16="http://schemas.microsoft.com/office/drawing/2014/main" id="{D121B02D-1277-C0C3-5844-A94F77210828}"/>
              </a:ext>
            </a:extLst>
          </p:cNvPr>
          <p:cNvPicPr>
            <a:picLocks noChangeAspect="1"/>
          </p:cNvPicPr>
          <p:nvPr/>
        </p:nvPicPr>
        <p:blipFill>
          <a:blip r:embed="rId7"/>
          <a:stretch>
            <a:fillRect/>
          </a:stretch>
        </p:blipFill>
        <p:spPr>
          <a:xfrm>
            <a:off x="9165061" y="255288"/>
            <a:ext cx="2539196" cy="1449924"/>
          </a:xfrm>
          <a:prstGeom prst="rect">
            <a:avLst/>
          </a:prstGeom>
          <a:ln w="12700">
            <a:miter lim="400000"/>
          </a:ln>
        </p:spPr>
      </p:pic>
      <p:pic>
        <p:nvPicPr>
          <p:cNvPr id="3" name="Online Media 2" title="Better Health Start for Life: Talk about the sounds around you">
            <a:hlinkClick r:id="" action="ppaction://media"/>
            <a:extLst>
              <a:ext uri="{FF2B5EF4-FFF2-40B4-BE49-F238E27FC236}">
                <a16:creationId xmlns:a16="http://schemas.microsoft.com/office/drawing/2014/main" id="{A444993E-E095-4B29-6FDC-3BD27DE3530F}"/>
              </a:ext>
            </a:extLst>
          </p:cNvPr>
          <p:cNvPicPr>
            <a:picLocks noRot="1" noChangeAspect="1"/>
          </p:cNvPicPr>
          <p:nvPr>
            <a:videoFile r:link="rId1"/>
          </p:nvPr>
        </p:nvPicPr>
        <p:blipFill>
          <a:blip r:embed="rId8"/>
          <a:stretch>
            <a:fillRect/>
          </a:stretch>
        </p:blipFill>
        <p:spPr>
          <a:xfrm>
            <a:off x="483790" y="1006980"/>
            <a:ext cx="8449382" cy="4784733"/>
          </a:xfrm>
          <a:prstGeom prst="rect">
            <a:avLst/>
          </a:prstGeom>
        </p:spPr>
      </p:pic>
    </p:spTree>
    <p:extLst>
      <p:ext uri="{BB962C8B-B14F-4D97-AF65-F5344CB8AC3E}">
        <p14:creationId xmlns:p14="http://schemas.microsoft.com/office/powerpoint/2010/main" val="4275773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336833" y="403561"/>
            <a:ext cx="6871431"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 to expect when: Pre-schooler</a:t>
            </a:r>
          </a:p>
        </p:txBody>
      </p:sp>
      <p:sp>
        <p:nvSpPr>
          <p:cNvPr id="2" name="TextBox 1">
            <a:extLst>
              <a:ext uri="{FF2B5EF4-FFF2-40B4-BE49-F238E27FC236}">
                <a16:creationId xmlns:a16="http://schemas.microsoft.com/office/drawing/2014/main" id="{C80DAEF9-B4DF-E8F7-36B7-901E80B4A9B1}"/>
              </a:ext>
            </a:extLst>
          </p:cNvPr>
          <p:cNvSpPr txBox="1"/>
          <p:nvPr/>
        </p:nvSpPr>
        <p:spPr>
          <a:xfrm>
            <a:off x="336833" y="1327660"/>
            <a:ext cx="11736575" cy="57246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2400"/>
              <a:t>Listen</a:t>
            </a:r>
            <a:r>
              <a:rPr lang="en-US" sz="2400">
                <a:ea typeface="+mj-lt"/>
                <a:cs typeface="+mj-lt"/>
              </a:rPr>
              <a:t> to storybooks with pictures and answer some questions about it </a:t>
            </a:r>
            <a:endParaRPr lang="en-US" sz="2400"/>
          </a:p>
          <a:p>
            <a:r>
              <a:rPr lang="en-US" sz="2400">
                <a:ea typeface="+mj-lt"/>
                <a:cs typeface="+mj-lt"/>
              </a:rPr>
              <a:t>Understand and often use words for colour, number and time </a:t>
            </a:r>
            <a:endParaRPr lang="en-US" sz="2400"/>
          </a:p>
          <a:p>
            <a:r>
              <a:rPr lang="en-US" sz="2400">
                <a:ea typeface="+mj-lt"/>
                <a:cs typeface="+mj-lt"/>
              </a:rPr>
              <a:t>Start to be able to answer questions about ‘why’ something has happened</a:t>
            </a:r>
          </a:p>
          <a:p>
            <a:r>
              <a:rPr lang="en-US" sz="2400">
                <a:ea typeface="+mj-lt"/>
                <a:cs typeface="+mj-lt"/>
              </a:rPr>
              <a:t>Talk about the future and the past</a:t>
            </a:r>
          </a:p>
          <a:p>
            <a:r>
              <a:rPr lang="en-US" sz="2400">
                <a:ea typeface="+mj-lt"/>
                <a:cs typeface="+mj-lt"/>
              </a:rPr>
              <a:t>Use sentences with 4–6 words in them and start to link 2 sentences together by using ‘and’</a:t>
            </a:r>
            <a:endParaRPr lang="en-US" sz="2400"/>
          </a:p>
          <a:p>
            <a:r>
              <a:rPr lang="en-US" sz="2400">
                <a:ea typeface="+mj-lt"/>
                <a:cs typeface="+mj-lt"/>
              </a:rPr>
              <a:t>Answer simple problem-solving questions</a:t>
            </a:r>
            <a:endParaRPr lang="en-US" sz="2400"/>
          </a:p>
          <a:p>
            <a:r>
              <a:rPr lang="en-US" sz="2400">
                <a:ea typeface="+mj-lt"/>
                <a:cs typeface="+mj-lt"/>
              </a:rPr>
              <a:t>Tell a short story about something they have seen or experienced</a:t>
            </a:r>
            <a:endParaRPr lang="en-US" sz="2400"/>
          </a:p>
          <a:p>
            <a:r>
              <a:rPr lang="en-US" sz="2400">
                <a:ea typeface="+mj-lt"/>
                <a:cs typeface="+mj-lt"/>
              </a:rPr>
              <a:t>Enjoy make-believe play and start to play cooperatively with others</a:t>
            </a:r>
            <a:endParaRPr lang="en-US" sz="2400"/>
          </a:p>
          <a:p>
            <a:r>
              <a:rPr lang="en-US" sz="2400">
                <a:ea typeface="+mj-lt"/>
                <a:cs typeface="+mj-lt"/>
              </a:rPr>
              <a:t>Start to like simple jokes even if they don’t understand them</a:t>
            </a:r>
            <a:endParaRPr lang="en-US" sz="2400"/>
          </a:p>
          <a:p>
            <a:r>
              <a:rPr lang="en-US" sz="2400">
                <a:ea typeface="+mj-lt"/>
                <a:cs typeface="+mj-lt"/>
              </a:rPr>
              <a:t>Start conversations with you and with other people</a:t>
            </a:r>
            <a:endParaRPr lang="en-US" sz="2400"/>
          </a:p>
          <a:p>
            <a:r>
              <a:rPr lang="en-US" sz="2400">
                <a:ea typeface="+mj-lt"/>
                <a:cs typeface="+mj-lt"/>
              </a:rPr>
              <a:t>Use words instead of actions to argue with you or with their friends</a:t>
            </a:r>
            <a:endParaRPr lang="en-US" sz="2400"/>
          </a:p>
          <a:p>
            <a:r>
              <a:rPr lang="en-US" sz="2400">
                <a:ea typeface="+mj-lt"/>
                <a:cs typeface="+mj-lt"/>
              </a:rPr>
              <a:t>Ask many questions using words like ‘what’, ‘where’, and ‘why’</a:t>
            </a:r>
            <a:endParaRPr lang="en-US" sz="2400"/>
          </a:p>
          <a:p>
            <a:r>
              <a:rPr lang="en-US" sz="2400">
                <a:ea typeface="+mj-lt"/>
                <a:cs typeface="+mj-lt"/>
              </a:rPr>
              <a:t>Talk quite smoothly </a:t>
            </a:r>
            <a:endParaRPr lang="en-US" sz="2400"/>
          </a:p>
          <a:p>
            <a:endParaRPr lang="en-US"/>
          </a:p>
          <a:p>
            <a:endParaRPr lang="en-US"/>
          </a:p>
          <a:p>
            <a:endParaRPr lang="en-US"/>
          </a:p>
        </p:txBody>
      </p:sp>
      <p:pic>
        <p:nvPicPr>
          <p:cNvPr id="4" name="Image" descr="Image">
            <a:extLst>
              <a:ext uri="{FF2B5EF4-FFF2-40B4-BE49-F238E27FC236}">
                <a16:creationId xmlns:a16="http://schemas.microsoft.com/office/drawing/2014/main" id="{69A12C95-0377-D72B-C247-0C5C33AE4192}"/>
              </a:ext>
            </a:extLst>
          </p:cNvPr>
          <p:cNvPicPr>
            <a:picLocks noChangeAspect="1"/>
          </p:cNvPicPr>
          <p:nvPr/>
        </p:nvPicPr>
        <p:blipFill>
          <a:blip r:embed="rId6"/>
          <a:stretch>
            <a:fillRect/>
          </a:stretch>
        </p:blipFill>
        <p:spPr>
          <a:xfrm>
            <a:off x="9750276" y="186006"/>
            <a:ext cx="2399741" cy="2590039"/>
          </a:xfrm>
          <a:prstGeom prst="rect">
            <a:avLst/>
          </a:prstGeom>
          <a:ln w="12700">
            <a:miter lim="400000"/>
          </a:ln>
        </p:spPr>
      </p:pic>
    </p:spTree>
    <p:extLst>
      <p:ext uri="{BB962C8B-B14F-4D97-AF65-F5344CB8AC3E}">
        <p14:creationId xmlns:p14="http://schemas.microsoft.com/office/powerpoint/2010/main" val="10673761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433343"/>
            <a:ext cx="6871431"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What to expect when: Pre-schooler</a:t>
            </a:r>
          </a:p>
        </p:txBody>
      </p:sp>
      <p:sp>
        <p:nvSpPr>
          <p:cNvPr id="2" name="TextBox 1">
            <a:extLst>
              <a:ext uri="{FF2B5EF4-FFF2-40B4-BE49-F238E27FC236}">
                <a16:creationId xmlns:a16="http://schemas.microsoft.com/office/drawing/2014/main" id="{C80DAEF9-B4DF-E8F7-36B7-901E80B4A9B1}"/>
              </a:ext>
            </a:extLst>
          </p:cNvPr>
          <p:cNvSpPr txBox="1"/>
          <p:nvPr/>
        </p:nvSpPr>
        <p:spPr>
          <a:xfrm>
            <a:off x="570465" y="6146899"/>
            <a:ext cx="855918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3200"/>
              <a:t>What is the carer doing &amp; what is the child doing?</a:t>
            </a:r>
            <a:endParaRPr lang="en-US"/>
          </a:p>
        </p:txBody>
      </p:sp>
      <p:pic>
        <p:nvPicPr>
          <p:cNvPr id="4" name="Image" descr="Image">
            <a:extLst>
              <a:ext uri="{FF2B5EF4-FFF2-40B4-BE49-F238E27FC236}">
                <a16:creationId xmlns:a16="http://schemas.microsoft.com/office/drawing/2014/main" id="{69A12C95-0377-D72B-C247-0C5C33AE4192}"/>
              </a:ext>
            </a:extLst>
          </p:cNvPr>
          <p:cNvPicPr>
            <a:picLocks noChangeAspect="1"/>
          </p:cNvPicPr>
          <p:nvPr/>
        </p:nvPicPr>
        <p:blipFill>
          <a:blip r:embed="rId7"/>
          <a:stretch>
            <a:fillRect/>
          </a:stretch>
        </p:blipFill>
        <p:spPr>
          <a:xfrm>
            <a:off x="9980313" y="545440"/>
            <a:ext cx="2097818" cy="2345624"/>
          </a:xfrm>
          <a:prstGeom prst="rect">
            <a:avLst/>
          </a:prstGeom>
          <a:ln w="12700">
            <a:miter lim="400000"/>
          </a:ln>
        </p:spPr>
      </p:pic>
      <p:pic>
        <p:nvPicPr>
          <p:cNvPr id="5" name="Online Media 4" title="Better Health Start for Life: Read and talk about books together">
            <a:hlinkClick r:id="" action="ppaction://media"/>
            <a:extLst>
              <a:ext uri="{FF2B5EF4-FFF2-40B4-BE49-F238E27FC236}">
                <a16:creationId xmlns:a16="http://schemas.microsoft.com/office/drawing/2014/main" id="{6638BF79-FEEA-48B0-0A92-D3AA6CCBA947}"/>
              </a:ext>
            </a:extLst>
          </p:cNvPr>
          <p:cNvPicPr>
            <a:picLocks noRot="1" noChangeAspect="1"/>
          </p:cNvPicPr>
          <p:nvPr>
            <a:videoFile r:link="rId1"/>
          </p:nvPr>
        </p:nvPicPr>
        <p:blipFill>
          <a:blip r:embed="rId8"/>
          <a:stretch>
            <a:fillRect/>
          </a:stretch>
        </p:blipFill>
        <p:spPr>
          <a:xfrm>
            <a:off x="629104" y="1080406"/>
            <a:ext cx="8956184" cy="4768817"/>
          </a:xfrm>
          <a:prstGeom prst="rect">
            <a:avLst/>
          </a:prstGeom>
        </p:spPr>
      </p:pic>
    </p:spTree>
    <p:extLst>
      <p:ext uri="{BB962C8B-B14F-4D97-AF65-F5344CB8AC3E}">
        <p14:creationId xmlns:p14="http://schemas.microsoft.com/office/powerpoint/2010/main" val="13378004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85676" y="284084"/>
            <a:ext cx="7923001"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 Putting evidence into practice, together </a:t>
            </a:r>
          </a:p>
        </p:txBody>
      </p:sp>
      <p:pic>
        <p:nvPicPr>
          <p:cNvPr id="213" name="Image" descr="Image"/>
          <p:cNvPicPr>
            <a:picLocks noChangeAspect="1"/>
          </p:cNvPicPr>
          <p:nvPr/>
        </p:nvPicPr>
        <p:blipFill>
          <a:blip r:embed="rId6"/>
          <a:stretch>
            <a:fillRect/>
          </a:stretch>
        </p:blipFill>
        <p:spPr>
          <a:xfrm rot="10800000" flipV="1">
            <a:off x="8915744" y="111208"/>
            <a:ext cx="3081671" cy="1207397"/>
          </a:xfrm>
          <a:prstGeom prst="rect">
            <a:avLst/>
          </a:prstGeom>
          <a:ln w="12700">
            <a:miter lim="400000"/>
          </a:ln>
        </p:spPr>
      </p:pic>
      <p:sp>
        <p:nvSpPr>
          <p:cNvPr id="3" name="TextBox 2">
            <a:extLst>
              <a:ext uri="{FF2B5EF4-FFF2-40B4-BE49-F238E27FC236}">
                <a16:creationId xmlns:a16="http://schemas.microsoft.com/office/drawing/2014/main" id="{339378A3-5D3C-5742-1308-6F8F9B1AC4A0}"/>
              </a:ext>
            </a:extLst>
          </p:cNvPr>
          <p:cNvSpPr txBox="1"/>
          <p:nvPr/>
        </p:nvSpPr>
        <p:spPr>
          <a:xfrm>
            <a:off x="2468665" y="6270053"/>
            <a:ext cx="6366671" cy="800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800">
                <a:hlinkClick r:id="rId7"/>
              </a:rPr>
              <a:t>Best Start in SLC: Supporting evidence</a:t>
            </a:r>
            <a:endParaRPr lang="en-US" sz="2800"/>
          </a:p>
          <a:p>
            <a:endParaRPr lang="en-US"/>
          </a:p>
        </p:txBody>
      </p:sp>
      <p:graphicFrame>
        <p:nvGraphicFramePr>
          <p:cNvPr id="2" name="Table 1">
            <a:extLst>
              <a:ext uri="{FF2B5EF4-FFF2-40B4-BE49-F238E27FC236}">
                <a16:creationId xmlns:a16="http://schemas.microsoft.com/office/drawing/2014/main" id="{D9683763-5F24-F5E3-C9EF-6912454C5C9D}"/>
              </a:ext>
            </a:extLst>
          </p:cNvPr>
          <p:cNvGraphicFramePr>
            <a:graphicFrameLocks noGrp="1"/>
          </p:cNvGraphicFramePr>
          <p:nvPr>
            <p:extLst>
              <p:ext uri="{D42A27DB-BD31-4B8C-83A1-F6EECF244321}">
                <p14:modId xmlns:p14="http://schemas.microsoft.com/office/powerpoint/2010/main" val="599274034"/>
              </p:ext>
            </p:extLst>
          </p:nvPr>
        </p:nvGraphicFramePr>
        <p:xfrm>
          <a:off x="587528" y="1074957"/>
          <a:ext cx="8293269" cy="5065043"/>
        </p:xfrm>
        <a:graphic>
          <a:graphicData uri="http://schemas.openxmlformats.org/drawingml/2006/table">
            <a:tbl>
              <a:tblPr firstRow="1" firstCol="1" bandRow="1"/>
              <a:tblGrid>
                <a:gridCol w="2510117">
                  <a:extLst>
                    <a:ext uri="{9D8B030D-6E8A-4147-A177-3AD203B41FA5}">
                      <a16:colId xmlns:a16="http://schemas.microsoft.com/office/drawing/2014/main" val="2526054751"/>
                    </a:ext>
                  </a:extLst>
                </a:gridCol>
                <a:gridCol w="5783152">
                  <a:extLst>
                    <a:ext uri="{9D8B030D-6E8A-4147-A177-3AD203B41FA5}">
                      <a16:colId xmlns:a16="http://schemas.microsoft.com/office/drawing/2014/main" val="699716586"/>
                    </a:ext>
                  </a:extLst>
                </a:gridCol>
              </a:tblGrid>
              <a:tr h="513198">
                <a:tc>
                  <a:txBody>
                    <a:bodyPr/>
                    <a:lstStyle/>
                    <a:p>
                      <a:pPr algn="ctr">
                        <a:lnSpc>
                          <a:spcPct val="107000"/>
                        </a:lnSpc>
                        <a:spcAft>
                          <a:spcPts val="800"/>
                        </a:spcAft>
                      </a:pPr>
                      <a:r>
                        <a:rPr lang="en-GB" sz="2400" b="1" kern="100">
                          <a:solidFill>
                            <a:srgbClr val="000000"/>
                          </a:solidFill>
                          <a:effectLst/>
                          <a:latin typeface="Calibri"/>
                          <a:ea typeface="Calibri"/>
                          <a:cs typeface="Times New Roman"/>
                        </a:rPr>
                        <a:t>Component</a:t>
                      </a:r>
                      <a:endParaRPr lang="en-GB" sz="2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GB" sz="2400" b="1" kern="100">
                          <a:solidFill>
                            <a:srgbClr val="000000"/>
                          </a:solidFill>
                          <a:effectLst/>
                          <a:latin typeface="Calibri"/>
                          <a:ea typeface="Calibri"/>
                          <a:cs typeface="Times New Roman"/>
                        </a:rPr>
                        <a:t>Approaches</a:t>
                      </a:r>
                      <a:endParaRPr lang="en-GB" sz="2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889676019"/>
                  </a:ext>
                </a:extLst>
              </a:tr>
              <a:tr h="870206">
                <a:tc>
                  <a:txBody>
                    <a:bodyPr/>
                    <a:lstStyle/>
                    <a:p>
                      <a:pPr algn="l">
                        <a:lnSpc>
                          <a:spcPct val="107000"/>
                        </a:lnSpc>
                        <a:spcAft>
                          <a:spcPts val="800"/>
                        </a:spcAft>
                      </a:pPr>
                      <a:r>
                        <a:rPr lang="en-GB" sz="2400" kern="100">
                          <a:solidFill>
                            <a:srgbClr val="000000"/>
                          </a:solidFill>
                          <a:effectLst/>
                          <a:latin typeface="Calibri"/>
                          <a:ea typeface="Calibri"/>
                          <a:cs typeface="Times New Roman"/>
                        </a:rPr>
                        <a:t>1. Parent &amp; Carers actively involved</a:t>
                      </a:r>
                      <a:endParaRPr lang="en-GB" sz="2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gn="l">
                        <a:lnSpc>
                          <a:spcPct val="107000"/>
                        </a:lnSpc>
                        <a:buNone/>
                      </a:pPr>
                      <a:r>
                        <a:rPr lang="en-GB" sz="1400" kern="100">
                          <a:solidFill>
                            <a:srgbClr val="000000"/>
                          </a:solidFill>
                          <a:effectLst/>
                          <a:latin typeface="Calibri"/>
                          <a:ea typeface="Calibri"/>
                          <a:cs typeface="Times New Roman"/>
                        </a:rPr>
                        <a:t>Listen and talk to children</a:t>
                      </a:r>
                    </a:p>
                    <a:p>
                      <a:pPr marL="0" lvl="0" indent="0" algn="l">
                        <a:lnSpc>
                          <a:spcPct val="107000"/>
                        </a:lnSpc>
                        <a:buNone/>
                      </a:pPr>
                      <a:r>
                        <a:rPr lang="en-GB" sz="1400" kern="100">
                          <a:solidFill>
                            <a:srgbClr val="000000"/>
                          </a:solidFill>
                          <a:effectLst/>
                          <a:latin typeface="Calibri"/>
                          <a:ea typeface="Calibri"/>
                          <a:cs typeface="Times New Roman"/>
                        </a:rPr>
                        <a:t>Share books and read with children at home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800"/>
                        </a:spcAft>
                        <a:buNone/>
                      </a:pPr>
                      <a:r>
                        <a:rPr lang="en-GB" sz="1400" kern="100">
                          <a:solidFill>
                            <a:srgbClr val="000000"/>
                          </a:solidFill>
                          <a:effectLst/>
                          <a:latin typeface="Calibri"/>
                          <a:ea typeface="Calibri"/>
                          <a:cs typeface="Times New Roman"/>
                        </a:rPr>
                        <a:t>Engage children in daily routines and everyday interactions</a:t>
                      </a:r>
                      <a:endParaRPr lang="en-GB" sz="1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530322488"/>
                  </a:ext>
                </a:extLst>
              </a:tr>
              <a:tr h="870206">
                <a:tc>
                  <a:txBody>
                    <a:bodyPr/>
                    <a:lstStyle/>
                    <a:p>
                      <a:pPr algn="l">
                        <a:lnSpc>
                          <a:spcPct val="107000"/>
                        </a:lnSpc>
                        <a:spcAft>
                          <a:spcPts val="800"/>
                        </a:spcAft>
                      </a:pPr>
                      <a:r>
                        <a:rPr lang="en-GB" sz="2400" kern="100">
                          <a:solidFill>
                            <a:srgbClr val="000000"/>
                          </a:solidFill>
                          <a:effectLst/>
                          <a:latin typeface="Calibri"/>
                          <a:ea typeface="Calibri"/>
                          <a:cs typeface="Times New Roman"/>
                        </a:rPr>
                        <a:t>2. Communication &amp; language</a:t>
                      </a:r>
                      <a:endParaRPr lang="en-GB" sz="2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gn="l">
                        <a:lnSpc>
                          <a:spcPct val="107000"/>
                        </a:lnSpc>
                        <a:buNone/>
                      </a:pPr>
                      <a:r>
                        <a:rPr lang="en-GB" sz="1400" kern="100">
                          <a:solidFill>
                            <a:srgbClr val="000000"/>
                          </a:solidFill>
                          <a:effectLst/>
                          <a:latin typeface="Calibri"/>
                          <a:ea typeface="Calibri"/>
                          <a:cs typeface="Times New Roman"/>
                        </a:rPr>
                        <a:t>Follow the child’s lead, commenting on what they are interested in</a:t>
                      </a:r>
                    </a:p>
                    <a:p>
                      <a:pPr marL="0" lvl="0" indent="0" algn="l">
                        <a:lnSpc>
                          <a:spcPct val="107000"/>
                        </a:lnSpc>
                        <a:buNone/>
                      </a:pPr>
                      <a:r>
                        <a:rPr lang="en-GB" sz="1400" kern="100">
                          <a:solidFill>
                            <a:srgbClr val="000000"/>
                          </a:solidFill>
                          <a:effectLst/>
                          <a:latin typeface="Calibri"/>
                          <a:ea typeface="Calibri"/>
                          <a:cs typeface="Times New Roman"/>
                        </a:rPr>
                        <a:t>Conversational turn-taking, sensitively encouraging children to elaborate</a:t>
                      </a:r>
                    </a:p>
                    <a:p>
                      <a:pPr marL="0" lvl="0" indent="0" algn="l">
                        <a:lnSpc>
                          <a:spcPct val="107000"/>
                        </a:lnSpc>
                        <a:buNone/>
                      </a:pPr>
                      <a:r>
                        <a:rPr lang="en-GB" sz="1400" kern="100">
                          <a:solidFill>
                            <a:srgbClr val="000000"/>
                          </a:solidFill>
                          <a:effectLst/>
                          <a:latin typeface="Calibri"/>
                          <a:ea typeface="Calibri"/>
                          <a:cs typeface="Times New Roman"/>
                        </a:rPr>
                        <a:t>Modelling a wide range of vocabulary in relevant contexts</a:t>
                      </a:r>
                      <a:endParaRPr lang="en-GB" sz="1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5642418"/>
                  </a:ext>
                </a:extLst>
              </a:tr>
              <a:tr h="780953">
                <a:tc>
                  <a:txBody>
                    <a:bodyPr/>
                    <a:lstStyle/>
                    <a:p>
                      <a:pPr algn="l">
                        <a:lnSpc>
                          <a:spcPct val="107000"/>
                        </a:lnSpc>
                        <a:spcAft>
                          <a:spcPts val="800"/>
                        </a:spcAft>
                      </a:pPr>
                      <a:r>
                        <a:rPr lang="en-GB" sz="2400" kern="100">
                          <a:solidFill>
                            <a:srgbClr val="000000"/>
                          </a:solidFill>
                          <a:effectLst/>
                          <a:latin typeface="Calibri"/>
                          <a:ea typeface="Calibri"/>
                          <a:cs typeface="Times New Roman"/>
                        </a:rPr>
                        <a:t>3. Book sharing &amp; reading</a:t>
                      </a:r>
                      <a:endParaRPr lang="en-GB" sz="2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gn="l">
                        <a:lnSpc>
                          <a:spcPct val="107000"/>
                        </a:lnSpc>
                        <a:buNone/>
                      </a:pPr>
                      <a:r>
                        <a:rPr lang="en-GB" sz="1400" kern="100">
                          <a:solidFill>
                            <a:srgbClr val="000000"/>
                          </a:solidFill>
                          <a:effectLst/>
                          <a:latin typeface="Calibri"/>
                          <a:ea typeface="Calibri"/>
                          <a:cs typeface="Times New Roman"/>
                        </a:rPr>
                        <a:t>Start early and share books regularly and frequently </a:t>
                      </a:r>
                      <a:endPar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buNone/>
                      </a:pPr>
                      <a:r>
                        <a:rPr lang="en-GB" sz="1400" kern="100">
                          <a:effectLst/>
                          <a:latin typeface="Calibri"/>
                          <a:ea typeface="Calibri"/>
                          <a:cs typeface="Times New Roman"/>
                        </a:rPr>
                        <a:t>Read widely – stories, rhymes, poems and non-fiction</a:t>
                      </a:r>
                    </a:p>
                    <a:p>
                      <a:pPr marL="0" lvl="0" indent="0" algn="l">
                        <a:lnSpc>
                          <a:spcPct val="107000"/>
                        </a:lnSpc>
                        <a:spcAft>
                          <a:spcPts val="800"/>
                        </a:spcAft>
                        <a:buNone/>
                      </a:pPr>
                      <a:r>
                        <a:rPr lang="en-GB" sz="1400" kern="100">
                          <a:solidFill>
                            <a:srgbClr val="000000"/>
                          </a:solidFill>
                          <a:effectLst/>
                          <a:latin typeface="Calibri"/>
                          <a:ea typeface="Calibri"/>
                          <a:cs typeface="Times New Roman"/>
                        </a:rPr>
                        <a:t>Use a dialogic reading style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65554281"/>
                  </a:ext>
                </a:extLst>
              </a:tr>
              <a:tr h="1160274">
                <a:tc>
                  <a:txBody>
                    <a:bodyPr/>
                    <a:lstStyle/>
                    <a:p>
                      <a:pPr algn="l">
                        <a:lnSpc>
                          <a:spcPct val="107000"/>
                        </a:lnSpc>
                        <a:spcAft>
                          <a:spcPts val="800"/>
                        </a:spcAft>
                      </a:pPr>
                      <a:r>
                        <a:rPr lang="en-GB" sz="2400" kern="100">
                          <a:solidFill>
                            <a:srgbClr val="000000"/>
                          </a:solidFill>
                          <a:effectLst/>
                          <a:latin typeface="Calibri"/>
                          <a:ea typeface="Calibri"/>
                          <a:cs typeface="Times New Roman"/>
                        </a:rPr>
                        <a:t>4. Targeted approaches in EY settings </a:t>
                      </a:r>
                      <a:endParaRPr lang="en-GB" sz="2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gn="l">
                        <a:lnSpc>
                          <a:spcPct val="107000"/>
                        </a:lnSpc>
                        <a:buNone/>
                      </a:pPr>
                      <a:r>
                        <a:rPr lang="en-GB" sz="1400" kern="100">
                          <a:solidFill>
                            <a:srgbClr val="000000"/>
                          </a:solidFill>
                          <a:effectLst/>
                          <a:latin typeface="Calibri"/>
                          <a:ea typeface="Calibri"/>
                          <a:cs typeface="Times New Roman"/>
                        </a:rPr>
                        <a:t>Training and professional development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buNone/>
                      </a:pPr>
                      <a:r>
                        <a:rPr lang="en-GB" sz="1400" kern="100">
                          <a:solidFill>
                            <a:srgbClr val="000000"/>
                          </a:solidFill>
                          <a:effectLst/>
                          <a:latin typeface="Calibri"/>
                          <a:ea typeface="Calibri"/>
                          <a:cs typeface="Times New Roman"/>
                        </a:rPr>
                        <a:t>Early years practitioners to use high quality teaching and evidence-based interventions</a:t>
                      </a:r>
                      <a:endParaRPr lang="en-GB" sz="1400" kern="100">
                        <a:effectLst/>
                        <a:latin typeface="Calibri"/>
                        <a:ea typeface="Calibri"/>
                        <a:cs typeface="Times New Roman"/>
                      </a:endParaRPr>
                    </a:p>
                    <a:p>
                      <a:pPr marL="0" lvl="0" indent="0" algn="l">
                        <a:lnSpc>
                          <a:spcPct val="107000"/>
                        </a:lnSpc>
                        <a:spcAft>
                          <a:spcPts val="800"/>
                        </a:spcAft>
                        <a:buNone/>
                      </a:pPr>
                      <a:r>
                        <a:rPr lang="en-GB" sz="1400" kern="100">
                          <a:solidFill>
                            <a:srgbClr val="000000"/>
                          </a:solidFill>
                          <a:effectLst/>
                          <a:latin typeface="Calibri"/>
                          <a:ea typeface="Calibri"/>
                          <a:cs typeface="Times New Roman"/>
                        </a:rPr>
                        <a:t>More intensive support for disadvantaged families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513493656"/>
                  </a:ext>
                </a:extLst>
              </a:tr>
              <a:tr h="870206">
                <a:tc>
                  <a:txBody>
                    <a:bodyPr/>
                    <a:lstStyle/>
                    <a:p>
                      <a:pPr algn="l">
                        <a:lnSpc>
                          <a:spcPct val="107000"/>
                        </a:lnSpc>
                        <a:spcAft>
                          <a:spcPts val="800"/>
                        </a:spcAft>
                      </a:pPr>
                      <a:r>
                        <a:rPr lang="en-GB" sz="2400" kern="100">
                          <a:solidFill>
                            <a:srgbClr val="000000"/>
                          </a:solidFill>
                          <a:effectLst/>
                          <a:latin typeface="Calibri"/>
                          <a:ea typeface="Calibri"/>
                          <a:cs typeface="Times New Roman"/>
                        </a:rPr>
                        <a:t>5. Start early years education early</a:t>
                      </a:r>
                      <a:endParaRPr lang="en-GB" sz="2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gn="l">
                        <a:lnSpc>
                          <a:spcPct val="107000"/>
                        </a:lnSpc>
                        <a:spcAft>
                          <a:spcPts val="800"/>
                        </a:spcAft>
                        <a:buNone/>
                      </a:pPr>
                      <a:r>
                        <a:rPr lang="en-GB" sz="1400" kern="100">
                          <a:solidFill>
                            <a:srgbClr val="000000"/>
                          </a:solidFill>
                          <a:effectLst/>
                          <a:latin typeface="Calibri"/>
                          <a:ea typeface="Calibri"/>
                          <a:cs typeface="Times New Roman"/>
                        </a:rPr>
                        <a:t>Childcare provided from the second year of the child’s life onwards has been found to improve language development for socially disadvantaged children</a:t>
                      </a:r>
                      <a:endParaRPr lang="en-GB" sz="14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834036734"/>
                  </a:ext>
                </a:extLst>
              </a:tr>
            </a:tbl>
          </a:graphicData>
        </a:graphic>
      </p:graphicFrame>
      <p:graphicFrame>
        <p:nvGraphicFramePr>
          <p:cNvPr id="30" name="Diagram 29">
            <a:extLst>
              <a:ext uri="{FF2B5EF4-FFF2-40B4-BE49-F238E27FC236}">
                <a16:creationId xmlns:a16="http://schemas.microsoft.com/office/drawing/2014/main" id="{28D0256E-35C2-D121-0878-D0A5D6E01C3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34838"/>
              </p:ext>
            </p:extLst>
          </p:nvPr>
        </p:nvGraphicFramePr>
        <p:xfrm>
          <a:off x="7746448" y="1361735"/>
          <a:ext cx="5765320" cy="44914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20396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graphicEl>
                                              <a:dgm id="{E4D136B3-8381-4A2D-8630-6B322AFACBF2}"/>
                                            </p:graphicEl>
                                          </p:spTgt>
                                        </p:tgtEl>
                                        <p:attrNameLst>
                                          <p:attrName>style.visibility</p:attrName>
                                        </p:attrNameLst>
                                      </p:cBhvr>
                                      <p:to>
                                        <p:strVal val="visible"/>
                                      </p:to>
                                    </p:set>
                                    <p:animEffect transition="in" filter="fade">
                                      <p:cBhvr>
                                        <p:cTn id="7" dur="500"/>
                                        <p:tgtEl>
                                          <p:spTgt spid="30">
                                            <p:graphicEl>
                                              <a:dgm id="{E4D136B3-8381-4A2D-8630-6B322AFACB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graphicEl>
                                              <a:dgm id="{AF4CC161-D3E7-45ED-841D-98D0F92788C8}"/>
                                            </p:graphicEl>
                                          </p:spTgt>
                                        </p:tgtEl>
                                        <p:attrNameLst>
                                          <p:attrName>style.visibility</p:attrName>
                                        </p:attrNameLst>
                                      </p:cBhvr>
                                      <p:to>
                                        <p:strVal val="visible"/>
                                      </p:to>
                                    </p:set>
                                    <p:animEffect transition="in" filter="fade">
                                      <p:cBhvr>
                                        <p:cTn id="12" dur="500"/>
                                        <p:tgtEl>
                                          <p:spTgt spid="30">
                                            <p:graphicEl>
                                              <a:dgm id="{AF4CC161-D3E7-45ED-841D-98D0F92788C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graphicEl>
                                              <a:dgm id="{41DC4F87-6EED-4EB6-85FF-BC9F7577D99E}"/>
                                            </p:graphicEl>
                                          </p:spTgt>
                                        </p:tgtEl>
                                        <p:attrNameLst>
                                          <p:attrName>style.visibility</p:attrName>
                                        </p:attrNameLst>
                                      </p:cBhvr>
                                      <p:to>
                                        <p:strVal val="visible"/>
                                      </p:to>
                                    </p:set>
                                    <p:animEffect transition="in" filter="fade">
                                      <p:cBhvr>
                                        <p:cTn id="15" dur="500"/>
                                        <p:tgtEl>
                                          <p:spTgt spid="30">
                                            <p:graphicEl>
                                              <a:dgm id="{41DC4F87-6EED-4EB6-85FF-BC9F7577D9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graphicEl>
                                              <a:dgm id="{1FF900AF-48E0-4863-91C2-917051DB2BAE}"/>
                                            </p:graphicEl>
                                          </p:spTgt>
                                        </p:tgtEl>
                                        <p:attrNameLst>
                                          <p:attrName>style.visibility</p:attrName>
                                        </p:attrNameLst>
                                      </p:cBhvr>
                                      <p:to>
                                        <p:strVal val="visible"/>
                                      </p:to>
                                    </p:set>
                                    <p:animEffect transition="in" filter="fade">
                                      <p:cBhvr>
                                        <p:cTn id="20" dur="500"/>
                                        <p:tgtEl>
                                          <p:spTgt spid="30">
                                            <p:graphicEl>
                                              <a:dgm id="{1FF900AF-48E0-4863-91C2-917051DB2BA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graphicEl>
                                              <a:dgm id="{13AB79D8-CAC2-49C1-B0DF-519C086CF5B8}"/>
                                            </p:graphicEl>
                                          </p:spTgt>
                                        </p:tgtEl>
                                        <p:attrNameLst>
                                          <p:attrName>style.visibility</p:attrName>
                                        </p:attrNameLst>
                                      </p:cBhvr>
                                      <p:to>
                                        <p:strVal val="visible"/>
                                      </p:to>
                                    </p:set>
                                    <p:animEffect transition="in" filter="fade">
                                      <p:cBhvr>
                                        <p:cTn id="23" dur="500"/>
                                        <p:tgtEl>
                                          <p:spTgt spid="30">
                                            <p:graphicEl>
                                              <a:dgm id="{13AB79D8-CAC2-49C1-B0DF-519C086CF5B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graphicEl>
                                              <a:dgm id="{4B5ECB43-3812-4288-8DD6-71B81C543452}"/>
                                            </p:graphicEl>
                                          </p:spTgt>
                                        </p:tgtEl>
                                        <p:attrNameLst>
                                          <p:attrName>style.visibility</p:attrName>
                                        </p:attrNameLst>
                                      </p:cBhvr>
                                      <p:to>
                                        <p:strVal val="visible"/>
                                      </p:to>
                                    </p:set>
                                    <p:animEffect transition="in" filter="fade">
                                      <p:cBhvr>
                                        <p:cTn id="28" dur="500"/>
                                        <p:tgtEl>
                                          <p:spTgt spid="30">
                                            <p:graphicEl>
                                              <a:dgm id="{4B5ECB43-3812-4288-8DD6-71B81C54345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graphicEl>
                                              <a:dgm id="{DB36FCED-05F9-438D-BF6D-293AB10B50D3}"/>
                                            </p:graphicEl>
                                          </p:spTgt>
                                        </p:tgtEl>
                                        <p:attrNameLst>
                                          <p:attrName>style.visibility</p:attrName>
                                        </p:attrNameLst>
                                      </p:cBhvr>
                                      <p:to>
                                        <p:strVal val="visible"/>
                                      </p:to>
                                    </p:set>
                                    <p:animEffect transition="in" filter="fade">
                                      <p:cBhvr>
                                        <p:cTn id="31" dur="500"/>
                                        <p:tgtEl>
                                          <p:spTgt spid="30">
                                            <p:graphicEl>
                                              <a:dgm id="{DB36FCED-05F9-438D-BF6D-293AB10B50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705486"/>
            <a:ext cx="9107619"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Early Speech, language &amp; Communication (SLC)</a:t>
            </a:r>
          </a:p>
        </p:txBody>
      </p:sp>
      <p:sp>
        <p:nvSpPr>
          <p:cNvPr id="3" name="TextBox 2">
            <a:extLst>
              <a:ext uri="{FF2B5EF4-FFF2-40B4-BE49-F238E27FC236}">
                <a16:creationId xmlns:a16="http://schemas.microsoft.com/office/drawing/2014/main" id="{0DF0FB90-79F8-EF2E-7123-0840ED606A31}"/>
              </a:ext>
            </a:extLst>
          </p:cNvPr>
          <p:cNvSpPr txBox="1"/>
          <p:nvPr/>
        </p:nvSpPr>
        <p:spPr>
          <a:xfrm>
            <a:off x="625668" y="1354610"/>
            <a:ext cx="10949849" cy="5509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342900" indent="-342900">
              <a:buFont typeface="Arial"/>
              <a:buChar char="•"/>
            </a:pPr>
            <a:r>
              <a:rPr lang="en-GB" sz="3200">
                <a:solidFill>
                  <a:srgbClr val="2D2229"/>
                </a:solidFill>
                <a:ea typeface="+mj-lt"/>
                <a:cs typeface="+mj-lt"/>
              </a:rPr>
              <a:t>Why is communication vital?</a:t>
            </a:r>
          </a:p>
          <a:p>
            <a:pPr marL="342900" indent="-342900">
              <a:buFont typeface="Arial"/>
              <a:buChar char="•"/>
            </a:pPr>
            <a:endParaRPr lang="en-GB" sz="3200">
              <a:solidFill>
                <a:srgbClr val="2D2229"/>
              </a:solidFill>
            </a:endParaRPr>
          </a:p>
          <a:p>
            <a:pPr marL="342900" indent="-342900">
              <a:buFont typeface="Arial"/>
              <a:buChar char="•"/>
            </a:pPr>
            <a:r>
              <a:rPr lang="en-GB" sz="3200">
                <a:solidFill>
                  <a:srgbClr val="2D2229"/>
                </a:solidFill>
              </a:rPr>
              <a:t>The communication landscape</a:t>
            </a:r>
          </a:p>
          <a:p>
            <a:pPr marL="342900" indent="-342900">
              <a:buFont typeface="Arial"/>
              <a:buChar char="•"/>
            </a:pPr>
            <a:endParaRPr lang="en-GB" sz="3200">
              <a:solidFill>
                <a:srgbClr val="2D2229"/>
              </a:solidFill>
            </a:endParaRPr>
          </a:p>
          <a:p>
            <a:pPr marL="342900" indent="-342900">
              <a:buFont typeface="Arial"/>
              <a:buChar char="•"/>
            </a:pPr>
            <a:r>
              <a:rPr lang="en-GB" sz="3200">
                <a:solidFill>
                  <a:srgbClr val="2D2229"/>
                </a:solidFill>
              </a:rPr>
              <a:t>Early developmental stages in communication</a:t>
            </a:r>
          </a:p>
          <a:p>
            <a:pPr marL="342900" indent="-342900">
              <a:buFont typeface="Arial"/>
              <a:buChar char="•"/>
            </a:pPr>
            <a:endParaRPr lang="en-GB" sz="3200">
              <a:solidFill>
                <a:srgbClr val="2D2229"/>
              </a:solidFill>
            </a:endParaRPr>
          </a:p>
          <a:p>
            <a:pPr marL="342900" indent="-342900">
              <a:buFont typeface="Arial"/>
              <a:buChar char="•"/>
            </a:pPr>
            <a:r>
              <a:rPr lang="en-GB" sz="3200">
                <a:solidFill>
                  <a:srgbClr val="2D2229"/>
                </a:solidFill>
              </a:rPr>
              <a:t>Research into practice</a:t>
            </a:r>
          </a:p>
          <a:p>
            <a:pPr marL="342900" indent="-342900">
              <a:buFont typeface="Arial"/>
              <a:buChar char="•"/>
            </a:pPr>
            <a:endParaRPr lang="en-GB" sz="3200">
              <a:solidFill>
                <a:srgbClr val="2D2229"/>
              </a:solidFill>
            </a:endParaRPr>
          </a:p>
          <a:p>
            <a:pPr marL="342900" indent="-342900">
              <a:buFont typeface="Arial"/>
              <a:buChar char="•"/>
            </a:pPr>
            <a:r>
              <a:rPr lang="en-GB" sz="3200">
                <a:solidFill>
                  <a:srgbClr val="2D2229"/>
                </a:solidFill>
              </a:rPr>
              <a:t>Just 1 small thing </a:t>
            </a:r>
            <a:endParaRPr lang="en-GB"/>
          </a:p>
          <a:p>
            <a:pPr marL="342900" indent="-342900">
              <a:buFont typeface="Arial"/>
              <a:buChar char="•"/>
            </a:pPr>
            <a:endParaRPr lang="en-GB" sz="3200">
              <a:solidFill>
                <a:srgbClr val="2D2229"/>
              </a:solidFill>
            </a:endParaRPr>
          </a:p>
          <a:p>
            <a:pPr marL="342900" indent="-342900">
              <a:buFont typeface="Arial"/>
              <a:buChar char="•"/>
            </a:pPr>
            <a:r>
              <a:rPr lang="en-GB" sz="3200">
                <a:solidFill>
                  <a:srgbClr val="2D2229"/>
                </a:solidFill>
              </a:rPr>
              <a:t>Accessing support for communication needs</a:t>
            </a:r>
            <a:endParaRPr lang="en-GB"/>
          </a:p>
        </p:txBody>
      </p:sp>
      <p:pic>
        <p:nvPicPr>
          <p:cNvPr id="5" name="Image" descr="Image">
            <a:extLst>
              <a:ext uri="{FF2B5EF4-FFF2-40B4-BE49-F238E27FC236}">
                <a16:creationId xmlns:a16="http://schemas.microsoft.com/office/drawing/2014/main" id="{E19D557C-0C2A-BC91-A851-529F0AA8CCC9}"/>
              </a:ext>
            </a:extLst>
          </p:cNvPr>
          <p:cNvPicPr>
            <a:picLocks noChangeAspect="1"/>
          </p:cNvPicPr>
          <p:nvPr/>
        </p:nvPicPr>
        <p:blipFill>
          <a:blip r:embed="rId6"/>
          <a:stretch>
            <a:fillRect/>
          </a:stretch>
        </p:blipFill>
        <p:spPr>
          <a:xfrm>
            <a:off x="8872309" y="1034888"/>
            <a:ext cx="3496034" cy="1981142"/>
          </a:xfrm>
          <a:prstGeom prst="rect">
            <a:avLst/>
          </a:prstGeom>
          <a:ln w="12700">
            <a:miter lim="400000"/>
          </a:ln>
        </p:spPr>
      </p:pic>
    </p:spTree>
    <p:extLst>
      <p:ext uri="{BB962C8B-B14F-4D97-AF65-F5344CB8AC3E}">
        <p14:creationId xmlns:p14="http://schemas.microsoft.com/office/powerpoint/2010/main" val="32008035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705486"/>
            <a:ext cx="4255330"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Just one small thing...</a:t>
            </a:r>
          </a:p>
        </p:txBody>
      </p:sp>
      <p:pic>
        <p:nvPicPr>
          <p:cNvPr id="213" name="Image" descr="Image"/>
          <p:cNvPicPr>
            <a:picLocks noChangeAspect="1"/>
          </p:cNvPicPr>
          <p:nvPr/>
        </p:nvPicPr>
        <p:blipFill>
          <a:blip r:embed="rId5"/>
          <a:stretch>
            <a:fillRect/>
          </a:stretch>
        </p:blipFill>
        <p:spPr>
          <a:xfrm rot="10800000" flipV="1">
            <a:off x="9275177" y="377334"/>
            <a:ext cx="2707861" cy="1006114"/>
          </a:xfrm>
          <a:prstGeom prst="rect">
            <a:avLst/>
          </a:prstGeom>
          <a:ln w="12700">
            <a:miter lim="400000"/>
          </a:ln>
        </p:spPr>
      </p:pic>
      <p:sp>
        <p:nvSpPr>
          <p:cNvPr id="2" name="TextBox 1">
            <a:extLst>
              <a:ext uri="{FF2B5EF4-FFF2-40B4-BE49-F238E27FC236}">
                <a16:creationId xmlns:a16="http://schemas.microsoft.com/office/drawing/2014/main" id="{9C4C555F-A024-E7D6-F600-F3580FEDB3CD}"/>
              </a:ext>
            </a:extLst>
          </p:cNvPr>
          <p:cNvSpPr txBox="1"/>
          <p:nvPr/>
        </p:nvSpPr>
        <p:spPr>
          <a:xfrm>
            <a:off x="554455" y="1540175"/>
            <a:ext cx="11080584" cy="48901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07000"/>
              </a:lnSpc>
              <a:spcAft>
                <a:spcPts val="800"/>
              </a:spcAft>
            </a:pPr>
            <a:r>
              <a:rPr lang="en-GB" sz="2800" kern="100">
                <a:latin typeface="Calibri"/>
                <a:ea typeface="Calibri" panose="020F0502020204030204" pitchFamily="34" charset="0"/>
                <a:cs typeface="Times New Roman"/>
              </a:rPr>
              <a:t>Individually</a:t>
            </a:r>
            <a:r>
              <a:rPr lang="en-GB" sz="2800" kern="100">
                <a:effectLst/>
                <a:latin typeface="Calibri"/>
                <a:ea typeface="Calibri" panose="020F0502020204030204" pitchFamily="34" charset="0"/>
                <a:cs typeface="Times New Roman"/>
              </a:rPr>
              <a:t> consider what this might mean for </a:t>
            </a:r>
            <a:r>
              <a:rPr lang="en-GB" sz="2800" kern="100">
                <a:latin typeface="Calibri"/>
                <a:ea typeface="Calibri" panose="020F0502020204030204" pitchFamily="34" charset="0"/>
                <a:cs typeface="Times New Roman"/>
              </a:rPr>
              <a:t>your</a:t>
            </a:r>
            <a:r>
              <a:rPr lang="en-GB" sz="2800" kern="100">
                <a:effectLst/>
                <a:latin typeface="Calibri"/>
                <a:ea typeface="Calibri" panose="020F0502020204030204" pitchFamily="34" charset="0"/>
                <a:cs typeface="Times New Roman"/>
              </a:rPr>
              <a:t> practice and how we can all take small steps to </a:t>
            </a:r>
            <a:r>
              <a:rPr lang="en-GB" sz="2800" kern="100">
                <a:latin typeface="Calibri"/>
                <a:ea typeface="Calibri" panose="020F0502020204030204" pitchFamily="34" charset="0"/>
                <a:cs typeface="Times New Roman"/>
              </a:rPr>
              <a:t>change</a:t>
            </a:r>
            <a:r>
              <a:rPr lang="en-GB" sz="2800" kern="100">
                <a:effectLst/>
                <a:latin typeface="Calibri"/>
                <a:ea typeface="Calibri" panose="020F0502020204030204" pitchFamily="34" charset="0"/>
                <a:cs typeface="Times New Roman"/>
              </a:rPr>
              <a:t> habits</a:t>
            </a:r>
            <a:r>
              <a:rPr lang="en-GB" sz="2800" kern="100">
                <a:latin typeface="Calibri"/>
                <a:ea typeface="Calibri" panose="020F0502020204030204" pitchFamily="34" charset="0"/>
                <a:cs typeface="Times New Roman"/>
              </a:rPr>
              <a:t>,</a:t>
            </a:r>
            <a:r>
              <a:rPr lang="en-GB" sz="2800" kern="100">
                <a:effectLst/>
                <a:latin typeface="Calibri"/>
                <a:ea typeface="Calibri" panose="020F0502020204030204" pitchFamily="34" charset="0"/>
                <a:cs typeface="Times New Roman"/>
              </a:rPr>
              <a:t> for </a:t>
            </a:r>
            <a:r>
              <a:rPr lang="en-GB" sz="2800" kern="100">
                <a:latin typeface="Calibri"/>
                <a:ea typeface="Calibri" panose="020F0502020204030204" pitchFamily="34" charset="0"/>
                <a:cs typeface="Times New Roman"/>
              </a:rPr>
              <a:t>families to flourish. </a:t>
            </a:r>
            <a:endParaRPr lang="en-GB" sz="2800" kern="100">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GB" sz="2800" kern="100">
              <a:latin typeface="Calibri"/>
              <a:ea typeface="Calibri"/>
              <a:cs typeface="Times New Roman"/>
            </a:endParaRPr>
          </a:p>
          <a:p>
            <a:pPr>
              <a:lnSpc>
                <a:spcPct val="107000"/>
              </a:lnSpc>
              <a:spcAft>
                <a:spcPts val="800"/>
              </a:spcAft>
            </a:pPr>
            <a:r>
              <a:rPr lang="en-GB" sz="2800" kern="100">
                <a:latin typeface="Calibri"/>
                <a:ea typeface="Calibri"/>
                <a:cs typeface="Times New Roman"/>
              </a:rPr>
              <a:t>Early intervention is the most effective way of improving long term outcomes for children, but it is never too late and many of the approaches will benefit everyone.</a:t>
            </a:r>
            <a:endParaRPr lang="en-GB" sz="2800" kern="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600" kern="100">
                <a:latin typeface="Calibri"/>
                <a:ea typeface="Calibri"/>
                <a:cs typeface="Times New Roman"/>
              </a:rPr>
              <a:t>What</a:t>
            </a:r>
            <a:r>
              <a:rPr lang="en-GB" sz="3600" kern="100">
                <a:effectLst/>
                <a:latin typeface="Calibri"/>
                <a:ea typeface="Calibri"/>
                <a:cs typeface="Times New Roman"/>
              </a:rPr>
              <a:t> </a:t>
            </a:r>
            <a:r>
              <a:rPr lang="en-GB" sz="3600" b="1" kern="100">
                <a:latin typeface="Calibri"/>
                <a:ea typeface="Calibri"/>
                <a:cs typeface="Times New Roman"/>
              </a:rPr>
              <a:t>one </a:t>
            </a:r>
            <a:r>
              <a:rPr lang="en-GB" sz="3600" b="1" kern="100">
                <a:effectLst/>
                <a:latin typeface="Calibri"/>
                <a:ea typeface="Calibri"/>
                <a:cs typeface="Times New Roman"/>
              </a:rPr>
              <a:t>small </a:t>
            </a:r>
            <a:r>
              <a:rPr lang="en-GB" sz="3600" b="1" kern="100">
                <a:latin typeface="Calibri"/>
                <a:ea typeface="Calibri"/>
                <a:cs typeface="Times New Roman"/>
              </a:rPr>
              <a:t>thing</a:t>
            </a:r>
            <a:r>
              <a:rPr lang="en-GB" sz="3600" kern="100">
                <a:latin typeface="Calibri"/>
                <a:ea typeface="Calibri"/>
                <a:cs typeface="Times New Roman"/>
              </a:rPr>
              <a:t> do you aim to do</a:t>
            </a:r>
            <a:r>
              <a:rPr lang="en-GB" sz="3600" kern="100">
                <a:effectLst/>
                <a:latin typeface="Calibri"/>
                <a:ea typeface="Calibri"/>
                <a:cs typeface="Times New Roman"/>
              </a:rPr>
              <a:t>?</a:t>
            </a:r>
          </a:p>
          <a:p>
            <a:pPr algn="ctr">
              <a:lnSpc>
                <a:spcPct val="107000"/>
              </a:lnSpc>
              <a:spcAft>
                <a:spcPts val="800"/>
              </a:spcAft>
            </a:pPr>
            <a:endParaRPr lang="en-GB" kern="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kern="100">
                <a:latin typeface="Calibri"/>
                <a:ea typeface="Calibri"/>
                <a:cs typeface="Times New Roman"/>
              </a:rPr>
              <a:t>Thank you</a:t>
            </a:r>
            <a:endParaRPr lang="en-GB" sz="3200"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descr="Image">
            <a:extLst>
              <a:ext uri="{FF2B5EF4-FFF2-40B4-BE49-F238E27FC236}">
                <a16:creationId xmlns:a16="http://schemas.microsoft.com/office/drawing/2014/main" id="{7BFD172B-75FA-8E20-215A-39FC62BE6249}"/>
              </a:ext>
            </a:extLst>
          </p:cNvPr>
          <p:cNvPicPr>
            <a:picLocks noChangeAspect="1"/>
          </p:cNvPicPr>
          <p:nvPr/>
        </p:nvPicPr>
        <p:blipFill>
          <a:blip r:embed="rId6"/>
          <a:stretch>
            <a:fillRect/>
          </a:stretch>
        </p:blipFill>
        <p:spPr>
          <a:xfrm>
            <a:off x="584561" y="5074306"/>
            <a:ext cx="2105530" cy="1546264"/>
          </a:xfrm>
          <a:prstGeom prst="rect">
            <a:avLst/>
          </a:prstGeom>
          <a:ln w="12700">
            <a:miter lim="400000"/>
          </a:ln>
        </p:spPr>
      </p:pic>
    </p:spTree>
    <p:extLst>
      <p:ext uri="{BB962C8B-B14F-4D97-AF65-F5344CB8AC3E}">
        <p14:creationId xmlns:p14="http://schemas.microsoft.com/office/powerpoint/2010/main" val="39670836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724526" y="228554"/>
            <a:ext cx="4415630"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Accessing SLC support</a:t>
            </a:r>
          </a:p>
        </p:txBody>
      </p:sp>
      <p:pic>
        <p:nvPicPr>
          <p:cNvPr id="213" name="Image" descr="Image"/>
          <p:cNvPicPr>
            <a:picLocks noChangeAspect="1"/>
          </p:cNvPicPr>
          <p:nvPr/>
        </p:nvPicPr>
        <p:blipFill>
          <a:blip r:embed="rId6"/>
          <a:stretch>
            <a:fillRect/>
          </a:stretch>
        </p:blipFill>
        <p:spPr>
          <a:xfrm rot="10800000" flipV="1">
            <a:off x="6471591" y="3425335"/>
            <a:ext cx="5310162" cy="1926264"/>
          </a:xfrm>
          <a:prstGeom prst="rect">
            <a:avLst/>
          </a:prstGeom>
          <a:ln w="12700">
            <a:miter lim="400000"/>
          </a:ln>
        </p:spPr>
      </p:pic>
      <p:sp>
        <p:nvSpPr>
          <p:cNvPr id="2" name="TextBox 1">
            <a:extLst>
              <a:ext uri="{FF2B5EF4-FFF2-40B4-BE49-F238E27FC236}">
                <a16:creationId xmlns:a16="http://schemas.microsoft.com/office/drawing/2014/main" id="{2A77A2E1-115C-4261-1D16-38BD67F83598}"/>
              </a:ext>
            </a:extLst>
          </p:cNvPr>
          <p:cNvSpPr txBox="1"/>
          <p:nvPr/>
        </p:nvSpPr>
        <p:spPr>
          <a:xfrm>
            <a:off x="728663" y="878636"/>
            <a:ext cx="10108324" cy="563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a:hlinkClick r:id="rId7"/>
              </a:rPr>
              <a:t>Health</a:t>
            </a:r>
            <a:r>
              <a:rPr lang="en-US" sz="2400">
                <a:ea typeface="+mj-lt"/>
                <a:cs typeface="+mj-lt"/>
                <a:hlinkClick r:id="rId7"/>
              </a:rPr>
              <a:t> Advice &amp; Support for Children &amp; Families (justonenorfolk.nhs.uk)</a:t>
            </a:r>
            <a:endParaRPr lang="en-US" sz="2400"/>
          </a:p>
          <a:p>
            <a:endParaRPr lang="en-US" sz="2400"/>
          </a:p>
          <a:p>
            <a:r>
              <a:rPr lang="en-US" sz="2400">
                <a:hlinkClick r:id="rId8"/>
              </a:rPr>
              <a:t>Early</a:t>
            </a:r>
            <a:r>
              <a:rPr lang="en-US" sz="2400">
                <a:ea typeface="+mj-lt"/>
                <a:cs typeface="+mj-lt"/>
                <a:hlinkClick r:id="rId8"/>
              </a:rPr>
              <a:t> Childhood and Family Service (ECFS) - Norfolk County Council</a:t>
            </a:r>
            <a:endParaRPr lang="en-US" sz="2400">
              <a:ea typeface="+mj-lt"/>
              <a:cs typeface="+mj-lt"/>
            </a:endParaRPr>
          </a:p>
          <a:p>
            <a:endParaRPr lang="en-US" sz="2400">
              <a:ea typeface="+mj-lt"/>
              <a:cs typeface="+mj-lt"/>
            </a:endParaRPr>
          </a:p>
          <a:p>
            <a:r>
              <a:rPr lang="en-US" sz="2400">
                <a:ea typeface="+mj-lt"/>
                <a:cs typeface="+mj-lt"/>
                <a:hlinkClick r:id="rId9"/>
              </a:rPr>
              <a:t>Family hubs - Norfolk County Council</a:t>
            </a:r>
            <a:endParaRPr lang="en-US" sz="2400"/>
          </a:p>
          <a:p>
            <a:endParaRPr lang="en-US" sz="2400">
              <a:ea typeface="+mj-lt"/>
              <a:cs typeface="+mj-lt"/>
            </a:endParaRPr>
          </a:p>
          <a:p>
            <a:r>
              <a:rPr lang="en-US" sz="2400">
                <a:ea typeface="+mj-lt"/>
                <a:cs typeface="+mj-lt"/>
                <a:hlinkClick r:id="rId10"/>
              </a:rPr>
              <a:t>School &amp; Community Teams</a:t>
            </a:r>
            <a:endParaRPr lang="en-US" sz="2400"/>
          </a:p>
          <a:p>
            <a:endParaRPr lang="en-US" sz="2400">
              <a:ea typeface="+mj-lt"/>
              <a:cs typeface="+mj-lt"/>
            </a:endParaRPr>
          </a:p>
          <a:p>
            <a:r>
              <a:rPr lang="en-US" sz="2400">
                <a:ea typeface="+mj-lt"/>
                <a:cs typeface="+mj-lt"/>
                <a:hlinkClick r:id="rId11"/>
              </a:rPr>
              <a:t>SEND Local Offer</a:t>
            </a:r>
            <a:endParaRPr lang="en-US" sz="2400"/>
          </a:p>
          <a:p>
            <a:endParaRPr lang="en-US" sz="2400">
              <a:ea typeface="+mj-lt"/>
              <a:cs typeface="+mj-lt"/>
            </a:endParaRPr>
          </a:p>
          <a:p>
            <a:r>
              <a:rPr lang="en-US" sz="2400">
                <a:ea typeface="+mj-lt"/>
                <a:cs typeface="+mj-lt"/>
                <a:hlinkClick r:id="rId12"/>
              </a:rPr>
              <a:t>Early learning and childcare</a:t>
            </a:r>
            <a:endParaRPr lang="en-US" sz="2400"/>
          </a:p>
          <a:p>
            <a:endParaRPr lang="en-US" sz="2400">
              <a:ea typeface="+mj-lt"/>
              <a:cs typeface="+mj-lt"/>
            </a:endParaRPr>
          </a:p>
          <a:p>
            <a:r>
              <a:rPr lang="en-US" sz="2400">
                <a:ea typeface="+mj-lt"/>
                <a:cs typeface="+mj-lt"/>
                <a:hlinkClick r:id="rId13"/>
              </a:rPr>
              <a:t>Family Information Service</a:t>
            </a:r>
            <a:endParaRPr lang="en-US" sz="2400"/>
          </a:p>
          <a:p>
            <a:endParaRPr lang="en-US" sz="2400">
              <a:ea typeface="+mj-lt"/>
              <a:cs typeface="+mj-lt"/>
            </a:endParaRPr>
          </a:p>
          <a:p>
            <a:r>
              <a:rPr lang="en-US" sz="2400">
                <a:ea typeface="+mj-lt"/>
                <a:cs typeface="+mj-lt"/>
                <a:hlinkClick r:id="rId14"/>
              </a:rPr>
              <a:t>SLC Padlet of resources</a:t>
            </a:r>
            <a:r>
              <a:rPr lang="en-US" sz="2400">
                <a:ea typeface="+mj-lt"/>
                <a:cs typeface="+mj-lt"/>
              </a:rPr>
              <a:t> </a:t>
            </a:r>
            <a:endParaRPr lang="en-US" sz="2400"/>
          </a:p>
        </p:txBody>
      </p:sp>
    </p:spTree>
    <p:extLst>
      <p:ext uri="{BB962C8B-B14F-4D97-AF65-F5344CB8AC3E}">
        <p14:creationId xmlns:p14="http://schemas.microsoft.com/office/powerpoint/2010/main" val="4060728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Flourish Logo2.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222" name="Stacked New NCC Logo 376.jp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223" name="Vital Signs for Children Logo (1).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sp>
        <p:nvSpPr>
          <p:cNvPr id="224" name="Rectangle 2"/>
          <p:cNvSpPr txBox="1">
            <a:spLocks noGrp="1"/>
          </p:cNvSpPr>
          <p:nvPr>
            <p:ph type="title" idx="4294967295"/>
          </p:nvPr>
        </p:nvSpPr>
        <p:spPr>
          <a:xfrm>
            <a:off x="566871" y="705486"/>
            <a:ext cx="3274292"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mj-lt"/>
                <a:ea typeface="+mj-ea"/>
                <a:cs typeface="+mj-cs"/>
                <a:sym typeface="Calibri"/>
              </a:rPr>
              <a:t>Useful resources</a:t>
            </a:r>
          </a:p>
        </p:txBody>
      </p:sp>
      <p:pic>
        <p:nvPicPr>
          <p:cNvPr id="3" name="Image" descr="Image">
            <a:extLst>
              <a:ext uri="{FF2B5EF4-FFF2-40B4-BE49-F238E27FC236}">
                <a16:creationId xmlns:a16="http://schemas.microsoft.com/office/drawing/2014/main" id="{6069710E-EAFE-8AEA-F943-9AD8E2AFABDF}"/>
              </a:ext>
            </a:extLst>
          </p:cNvPr>
          <p:cNvPicPr>
            <a:picLocks noChangeAspect="1"/>
          </p:cNvPicPr>
          <p:nvPr/>
        </p:nvPicPr>
        <p:blipFill>
          <a:blip r:embed="rId5"/>
          <a:stretch>
            <a:fillRect/>
          </a:stretch>
        </p:blipFill>
        <p:spPr>
          <a:xfrm flipH="1">
            <a:off x="9797075" y="370631"/>
            <a:ext cx="2390104" cy="1939209"/>
          </a:xfrm>
          <a:prstGeom prst="rect">
            <a:avLst/>
          </a:prstGeom>
          <a:ln w="12700">
            <a:miter lim="400000"/>
          </a:ln>
        </p:spPr>
      </p:pic>
      <p:sp>
        <p:nvSpPr>
          <p:cNvPr id="4" name="TextBox 3">
            <a:extLst>
              <a:ext uri="{FF2B5EF4-FFF2-40B4-BE49-F238E27FC236}">
                <a16:creationId xmlns:a16="http://schemas.microsoft.com/office/drawing/2014/main" id="{86471721-CCF7-1B0A-128C-E3A73E0484EE}"/>
              </a:ext>
            </a:extLst>
          </p:cNvPr>
          <p:cNvSpPr txBox="1"/>
          <p:nvPr/>
        </p:nvSpPr>
        <p:spPr>
          <a:xfrm>
            <a:off x="571500" y="1405759"/>
            <a:ext cx="9551274" cy="5447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2400" u="sng" strike="noStrike" baseline="0">
                <a:solidFill>
                  <a:srgbClr val="0000FF"/>
                </a:solidFill>
                <a:latin typeface="Calibri"/>
                <a:ea typeface="Segoe UI"/>
                <a:cs typeface="Segoe UI"/>
                <a:hlinkClick r:id="rId6">
                  <a:extLst>
                    <a:ext uri="{A12FA001-AC4F-418D-AE19-62706E023703}">
                      <ahyp:hlinkClr xmlns:ahyp="http://schemas.microsoft.com/office/drawing/2018/hyperlinkcolor" val="tx"/>
                    </a:ext>
                  </a:extLst>
                </a:hlinkClick>
              </a:rPr>
              <a:t>Best Start in Speech, Language and Communication:</a:t>
            </a:r>
            <a:r>
              <a:rPr lang="en-US" sz="2400" u="sng">
                <a:solidFill>
                  <a:srgbClr val="0000FF"/>
                </a:solidFill>
                <a:latin typeface="Calibri"/>
                <a:ea typeface="Segoe UI"/>
                <a:cs typeface="Segoe UI"/>
                <a:hlinkClick r:id="rId6"/>
              </a:rPr>
              <a:t> </a:t>
            </a:r>
            <a:r>
              <a:rPr lang="en-US" sz="2400" u="sng" strike="noStrike" baseline="0">
                <a:solidFill>
                  <a:srgbClr val="0000FF"/>
                </a:solidFill>
                <a:latin typeface="Calibri"/>
                <a:ea typeface="Segoe UI"/>
                <a:cs typeface="Segoe UI"/>
                <a:hlinkClick r:id="rId6">
                  <a:extLst>
                    <a:ext uri="{A12FA001-AC4F-418D-AE19-62706E023703}">
                      <ahyp:hlinkClr xmlns:ahyp="http://schemas.microsoft.com/office/drawing/2018/hyperlinkcolor" val="tx"/>
                    </a:ext>
                  </a:extLst>
                </a:hlinkClick>
              </a:rPr>
              <a:t>Supporting evidence</a:t>
            </a:r>
            <a:r>
              <a:rPr lang="en-US" sz="2400" baseline="0">
                <a:latin typeface="Calibri"/>
              </a:rPr>
              <a:t> </a:t>
            </a:r>
          </a:p>
          <a:p>
            <a:endParaRPr lang="en-US" sz="2400"/>
          </a:p>
          <a:p>
            <a:r>
              <a:rPr lang="en-US" sz="2400">
                <a:ea typeface="+mj-lt"/>
                <a:cs typeface="+mj-lt"/>
                <a:hlinkClick r:id="rId7"/>
              </a:rPr>
              <a:t>Early learning and development - Start for Life - NHS</a:t>
            </a:r>
            <a:endParaRPr lang="en-US" sz="2400">
              <a:ea typeface="+mj-lt"/>
              <a:cs typeface="+mj-lt"/>
            </a:endParaRPr>
          </a:p>
          <a:p>
            <a:endParaRPr lang="en-US" sz="2400"/>
          </a:p>
          <a:p>
            <a:r>
              <a:rPr lang="en-US" sz="2400">
                <a:ea typeface="+mj-lt"/>
                <a:cs typeface="+mj-lt"/>
                <a:hlinkClick r:id="rId8"/>
              </a:rPr>
              <a:t>Birth to 5 Matters</a:t>
            </a:r>
            <a:endParaRPr lang="en-US" sz="2400">
              <a:ea typeface="+mj-lt"/>
              <a:cs typeface="+mj-lt"/>
            </a:endParaRPr>
          </a:p>
          <a:p>
            <a:endParaRPr lang="en-US" sz="2400"/>
          </a:p>
          <a:p>
            <a:r>
              <a:rPr lang="en-US" sz="2400">
                <a:ea typeface="+mj-lt"/>
                <a:cs typeface="+mj-lt"/>
                <a:hlinkClick r:id="rId9"/>
              </a:rPr>
              <a:t>Early years foundation stage (EYFS) statutory framework for schools and childcare providers</a:t>
            </a:r>
            <a:endParaRPr lang="en-US" sz="2400">
              <a:ea typeface="+mj-lt"/>
              <a:cs typeface="+mj-lt"/>
            </a:endParaRPr>
          </a:p>
          <a:p>
            <a:endParaRPr lang="en-US" sz="2400"/>
          </a:p>
          <a:p>
            <a:r>
              <a:rPr lang="en-US" sz="2400">
                <a:ea typeface="+mj-lt"/>
                <a:cs typeface="+mj-lt"/>
                <a:hlinkClick r:id="rId10"/>
              </a:rPr>
              <a:t>NCC Early Years Padlet: Supporting Speech language &amp; communication in the early years</a:t>
            </a:r>
            <a:r>
              <a:rPr lang="en-US" sz="2400">
                <a:ea typeface="+mj-lt"/>
                <a:cs typeface="+mj-lt"/>
              </a:rPr>
              <a:t> </a:t>
            </a:r>
            <a:endParaRPr lang="en-US" sz="2400"/>
          </a:p>
          <a:p>
            <a:endParaRPr lang="en-US" sz="2400"/>
          </a:p>
          <a:p>
            <a:r>
              <a:rPr lang="en-US" sz="2400">
                <a:ea typeface="+mj-lt"/>
                <a:cs typeface="+mj-lt"/>
                <a:hlinkClick r:id="rId11"/>
              </a:rPr>
              <a:t>Ages and stages - Speech and Language UK: Changing young lives</a:t>
            </a:r>
            <a:endParaRPr lang="en-US" sz="2400"/>
          </a:p>
          <a:p>
            <a:endParaRPr lang="en-US"/>
          </a:p>
          <a:p>
            <a:endParaRPr 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395421" y="535050"/>
            <a:ext cx="8536950" cy="64633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Speech, Language and Communication (SLC)</a:t>
            </a:r>
          </a:p>
        </p:txBody>
      </p:sp>
      <p:pic>
        <p:nvPicPr>
          <p:cNvPr id="213" name="Image" descr="Image"/>
          <p:cNvPicPr>
            <a:picLocks noChangeAspect="1"/>
          </p:cNvPicPr>
          <p:nvPr/>
        </p:nvPicPr>
        <p:blipFill>
          <a:blip r:embed="rId6"/>
          <a:stretch>
            <a:fillRect/>
          </a:stretch>
        </p:blipFill>
        <p:spPr>
          <a:xfrm rot="10800000" flipV="1">
            <a:off x="8890793" y="345703"/>
            <a:ext cx="2707861" cy="1006114"/>
          </a:xfrm>
          <a:prstGeom prst="rect">
            <a:avLst/>
          </a:prstGeom>
          <a:ln w="12700">
            <a:miter lim="400000"/>
          </a:ln>
        </p:spPr>
      </p:pic>
      <p:sp>
        <p:nvSpPr>
          <p:cNvPr id="3" name="TextBox 2">
            <a:extLst>
              <a:ext uri="{FF2B5EF4-FFF2-40B4-BE49-F238E27FC236}">
                <a16:creationId xmlns:a16="http://schemas.microsoft.com/office/drawing/2014/main" id="{602D981E-8178-4693-FFFF-662073A3E343}"/>
              </a:ext>
            </a:extLst>
          </p:cNvPr>
          <p:cNvSpPr txBox="1"/>
          <p:nvPr/>
        </p:nvSpPr>
        <p:spPr>
          <a:xfrm>
            <a:off x="4012466" y="5829475"/>
            <a:ext cx="3171233"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US"/>
          </a:p>
          <a:p>
            <a:endParaRPr lang="en-GB" sz="2000"/>
          </a:p>
          <a:p>
            <a:pPr algn="r"/>
            <a:r>
              <a:rPr lang="en-GB" sz="2000" b="1" i="1"/>
              <a:t>ICAN Charity, 2024</a:t>
            </a:r>
            <a:endParaRPr lang="en-US" sz="2000" b="1" i="1"/>
          </a:p>
        </p:txBody>
      </p:sp>
      <p:graphicFrame>
        <p:nvGraphicFramePr>
          <p:cNvPr id="2" name="Diagram 1">
            <a:extLst>
              <a:ext uri="{FF2B5EF4-FFF2-40B4-BE49-F238E27FC236}">
                <a16:creationId xmlns:a16="http://schemas.microsoft.com/office/drawing/2014/main" id="{7C91A093-4A7A-E6DF-7987-8F9D3BEED2C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3630390"/>
              </p:ext>
            </p:extLst>
          </p:nvPr>
        </p:nvGraphicFramePr>
        <p:xfrm>
          <a:off x="0" y="1181381"/>
          <a:ext cx="6724192"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E410D7EF-982A-EEC7-7C8E-CFC1607F0F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5400360"/>
              </p:ext>
            </p:extLst>
          </p:nvPr>
        </p:nvGraphicFramePr>
        <p:xfrm>
          <a:off x="6724191" y="1514475"/>
          <a:ext cx="5263021" cy="44402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782163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0EF50FA9-CD8E-4850-A1BE-1C7D12F35A19}"/>
                                            </p:graphicEl>
                                          </p:spTgt>
                                        </p:tgtEl>
                                        <p:attrNameLst>
                                          <p:attrName>style.visibility</p:attrName>
                                        </p:attrNameLst>
                                      </p:cBhvr>
                                      <p:to>
                                        <p:strVal val="visible"/>
                                      </p:to>
                                    </p:set>
                                    <p:anim calcmode="lin" valueType="num">
                                      <p:cBhvr additive="base">
                                        <p:cTn id="7" dur="500" fill="hold"/>
                                        <p:tgtEl>
                                          <p:spTgt spid="2">
                                            <p:graphicEl>
                                              <a:dgm id="{0EF50FA9-CD8E-4850-A1BE-1C7D12F35A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0EF50FA9-CD8E-4850-A1BE-1C7D12F35A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A364DDBA-5203-4F38-A906-E3E118DFF8C2}"/>
                                            </p:graphicEl>
                                          </p:spTgt>
                                        </p:tgtEl>
                                        <p:attrNameLst>
                                          <p:attrName>style.visibility</p:attrName>
                                        </p:attrNameLst>
                                      </p:cBhvr>
                                      <p:to>
                                        <p:strVal val="visible"/>
                                      </p:to>
                                    </p:set>
                                    <p:anim calcmode="lin" valueType="num">
                                      <p:cBhvr additive="base">
                                        <p:cTn id="13" dur="500" fill="hold"/>
                                        <p:tgtEl>
                                          <p:spTgt spid="2">
                                            <p:graphicEl>
                                              <a:dgm id="{A364DDBA-5203-4F38-A906-E3E118DFF8C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A364DDBA-5203-4F38-A906-E3E118DFF8C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FA3FF3FA-FDE5-4953-90A5-9E9E6A436BC6}"/>
                                            </p:graphicEl>
                                          </p:spTgt>
                                        </p:tgtEl>
                                        <p:attrNameLst>
                                          <p:attrName>style.visibility</p:attrName>
                                        </p:attrNameLst>
                                      </p:cBhvr>
                                      <p:to>
                                        <p:strVal val="visible"/>
                                      </p:to>
                                    </p:set>
                                    <p:anim calcmode="lin" valueType="num">
                                      <p:cBhvr additive="base">
                                        <p:cTn id="19" dur="500" fill="hold"/>
                                        <p:tgtEl>
                                          <p:spTgt spid="2">
                                            <p:graphicEl>
                                              <a:dgm id="{FA3FF3FA-FDE5-4953-90A5-9E9E6A436BC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FA3FF3FA-FDE5-4953-90A5-9E9E6A436BC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E76EE161-3B60-4D93-8890-E7E3A81175F5}"/>
                                            </p:graphicEl>
                                          </p:spTgt>
                                        </p:tgtEl>
                                        <p:attrNameLst>
                                          <p:attrName>style.visibility</p:attrName>
                                        </p:attrNameLst>
                                      </p:cBhvr>
                                      <p:to>
                                        <p:strVal val="visible"/>
                                      </p:to>
                                    </p:set>
                                    <p:anim calcmode="lin" valueType="num">
                                      <p:cBhvr additive="base">
                                        <p:cTn id="25" dur="500" fill="hold"/>
                                        <p:tgtEl>
                                          <p:spTgt spid="2">
                                            <p:graphicEl>
                                              <a:dgm id="{E76EE161-3B60-4D93-8890-E7E3A81175F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E76EE161-3B60-4D93-8890-E7E3A81175F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CD3AE440-C130-4ED1-8B1F-1C72797EAEB6}"/>
                                            </p:graphicEl>
                                          </p:spTgt>
                                        </p:tgtEl>
                                        <p:attrNameLst>
                                          <p:attrName>style.visibility</p:attrName>
                                        </p:attrNameLst>
                                      </p:cBhvr>
                                      <p:to>
                                        <p:strVal val="visible"/>
                                      </p:to>
                                    </p:set>
                                    <p:anim calcmode="lin" valueType="num">
                                      <p:cBhvr additive="base">
                                        <p:cTn id="31" dur="500" fill="hold"/>
                                        <p:tgtEl>
                                          <p:spTgt spid="2">
                                            <p:graphicEl>
                                              <a:dgm id="{CD3AE440-C130-4ED1-8B1F-1C72797EAEB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CD3AE440-C130-4ED1-8B1F-1C72797EAEB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95445526-D3F8-4B2A-99B1-7336BC6EB660}"/>
                                            </p:graphicEl>
                                          </p:spTgt>
                                        </p:tgtEl>
                                        <p:attrNameLst>
                                          <p:attrName>style.visibility</p:attrName>
                                        </p:attrNameLst>
                                      </p:cBhvr>
                                      <p:to>
                                        <p:strVal val="visible"/>
                                      </p:to>
                                    </p:set>
                                    <p:animEffect transition="in" filter="fade">
                                      <p:cBhvr>
                                        <p:cTn id="37" dur="500"/>
                                        <p:tgtEl>
                                          <p:spTgt spid="4">
                                            <p:graphicEl>
                                              <a:dgm id="{95445526-D3F8-4B2A-99B1-7336BC6EB660}"/>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83851E9D-9EAD-459D-8F74-13FFA464EF31}"/>
                                            </p:graphicEl>
                                          </p:spTgt>
                                        </p:tgtEl>
                                        <p:attrNameLst>
                                          <p:attrName>style.visibility</p:attrName>
                                        </p:attrNameLst>
                                      </p:cBhvr>
                                      <p:to>
                                        <p:strVal val="visible"/>
                                      </p:to>
                                    </p:set>
                                    <p:animEffect transition="in" filter="fade">
                                      <p:cBhvr>
                                        <p:cTn id="40" dur="500"/>
                                        <p:tgtEl>
                                          <p:spTgt spid="4">
                                            <p:graphicEl>
                                              <a:dgm id="{83851E9D-9EAD-459D-8F74-13FFA464EF31}"/>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6DB99FCF-D594-4015-9E01-749F068B296F}"/>
                                            </p:graphicEl>
                                          </p:spTgt>
                                        </p:tgtEl>
                                        <p:attrNameLst>
                                          <p:attrName>style.visibility</p:attrName>
                                        </p:attrNameLst>
                                      </p:cBhvr>
                                      <p:to>
                                        <p:strVal val="visible"/>
                                      </p:to>
                                    </p:set>
                                    <p:animEffect transition="in" filter="fade">
                                      <p:cBhvr>
                                        <p:cTn id="43" dur="500"/>
                                        <p:tgtEl>
                                          <p:spTgt spid="4">
                                            <p:graphicEl>
                                              <a:dgm id="{6DB99FCF-D594-4015-9E01-749F068B296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graphicEl>
                                              <a:dgm id="{6A43D263-F084-4F63-BCAE-47EC511425EF}"/>
                                            </p:graphicEl>
                                          </p:spTgt>
                                        </p:tgtEl>
                                        <p:attrNameLst>
                                          <p:attrName>style.visibility</p:attrName>
                                        </p:attrNameLst>
                                      </p:cBhvr>
                                      <p:to>
                                        <p:strVal val="visible"/>
                                      </p:to>
                                    </p:set>
                                    <p:animEffect transition="in" filter="fade">
                                      <p:cBhvr>
                                        <p:cTn id="48" dur="500"/>
                                        <p:tgtEl>
                                          <p:spTgt spid="4">
                                            <p:graphicEl>
                                              <a:dgm id="{6A43D263-F084-4F63-BCAE-47EC511425EF}"/>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F40EC40A-D6C4-4B14-8FD0-BBB2D81DAB21}"/>
                                            </p:graphicEl>
                                          </p:spTgt>
                                        </p:tgtEl>
                                        <p:attrNameLst>
                                          <p:attrName>style.visibility</p:attrName>
                                        </p:attrNameLst>
                                      </p:cBhvr>
                                      <p:to>
                                        <p:strVal val="visible"/>
                                      </p:to>
                                    </p:set>
                                    <p:animEffect transition="in" filter="fade">
                                      <p:cBhvr>
                                        <p:cTn id="51" dur="500"/>
                                        <p:tgtEl>
                                          <p:spTgt spid="4">
                                            <p:graphicEl>
                                              <a:dgm id="{F40EC40A-D6C4-4B14-8FD0-BBB2D81DAB2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graphicEl>
                                              <a:dgm id="{E1FDBA4D-2ED4-4FFA-9F54-A75489A7191F}"/>
                                            </p:graphicEl>
                                          </p:spTgt>
                                        </p:tgtEl>
                                        <p:attrNameLst>
                                          <p:attrName>style.visibility</p:attrName>
                                        </p:attrNameLst>
                                      </p:cBhvr>
                                      <p:to>
                                        <p:strVal val="visible"/>
                                      </p:to>
                                    </p:set>
                                    <p:animEffect transition="in" filter="fade">
                                      <p:cBhvr>
                                        <p:cTn id="56" dur="500"/>
                                        <p:tgtEl>
                                          <p:spTgt spid="4">
                                            <p:graphicEl>
                                              <a:dgm id="{E1FDBA4D-2ED4-4FFA-9F54-A75489A7191F}"/>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E7701865-6685-464F-BB6D-A1898C4C59F8}"/>
                                            </p:graphicEl>
                                          </p:spTgt>
                                        </p:tgtEl>
                                        <p:attrNameLst>
                                          <p:attrName>style.visibility</p:attrName>
                                        </p:attrNameLst>
                                      </p:cBhvr>
                                      <p:to>
                                        <p:strVal val="visible"/>
                                      </p:to>
                                    </p:set>
                                    <p:animEffect transition="in" filter="fade">
                                      <p:cBhvr>
                                        <p:cTn id="59" dur="500"/>
                                        <p:tgtEl>
                                          <p:spTgt spid="4">
                                            <p:graphicEl>
                                              <a:dgm id="{E7701865-6685-464F-BB6D-A1898C4C59F8}"/>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graphicEl>
                                              <a:dgm id="{F055497C-9919-46BB-9638-EC9D76F5BE0A}"/>
                                            </p:graphicEl>
                                          </p:spTgt>
                                        </p:tgtEl>
                                        <p:attrNameLst>
                                          <p:attrName>style.visibility</p:attrName>
                                        </p:attrNameLst>
                                      </p:cBhvr>
                                      <p:to>
                                        <p:strVal val="visible"/>
                                      </p:to>
                                    </p:set>
                                    <p:animEffect transition="in" filter="fade">
                                      <p:cBhvr>
                                        <p:cTn id="64" dur="500"/>
                                        <p:tgtEl>
                                          <p:spTgt spid="4">
                                            <p:graphicEl>
                                              <a:dgm id="{F055497C-9919-46BB-9638-EC9D76F5BE0A}"/>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graphicEl>
                                              <a:dgm id="{4EE1F041-C4C7-45DB-A493-A59BC4D607CD}"/>
                                            </p:graphicEl>
                                          </p:spTgt>
                                        </p:tgtEl>
                                        <p:attrNameLst>
                                          <p:attrName>style.visibility</p:attrName>
                                        </p:attrNameLst>
                                      </p:cBhvr>
                                      <p:to>
                                        <p:strVal val="visible"/>
                                      </p:to>
                                    </p:set>
                                    <p:animEffect transition="in" filter="fade">
                                      <p:cBhvr>
                                        <p:cTn id="67" dur="500"/>
                                        <p:tgtEl>
                                          <p:spTgt spid="4">
                                            <p:graphicEl>
                                              <a:dgm id="{4EE1F041-C4C7-45DB-A493-A59BC4D607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705486"/>
            <a:ext cx="8480846"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Early communication is everyone's business</a:t>
            </a:r>
          </a:p>
        </p:txBody>
      </p:sp>
      <p:pic>
        <p:nvPicPr>
          <p:cNvPr id="213" name="Image" descr="Image"/>
          <p:cNvPicPr>
            <a:picLocks noChangeAspect="1"/>
          </p:cNvPicPr>
          <p:nvPr/>
        </p:nvPicPr>
        <p:blipFill>
          <a:blip r:embed="rId6"/>
          <a:stretch>
            <a:fillRect/>
          </a:stretch>
        </p:blipFill>
        <p:spPr>
          <a:xfrm rot="10800000" flipV="1">
            <a:off x="9117565" y="532308"/>
            <a:ext cx="2707861" cy="1006114"/>
          </a:xfrm>
          <a:prstGeom prst="rect">
            <a:avLst/>
          </a:prstGeom>
          <a:ln w="12700">
            <a:miter lim="400000"/>
          </a:ln>
        </p:spPr>
      </p:pic>
      <p:sp>
        <p:nvSpPr>
          <p:cNvPr id="3" name="TextBox 2">
            <a:extLst>
              <a:ext uri="{FF2B5EF4-FFF2-40B4-BE49-F238E27FC236}">
                <a16:creationId xmlns:a16="http://schemas.microsoft.com/office/drawing/2014/main" id="{602D981E-8178-4693-FFFF-662073A3E343}"/>
              </a:ext>
            </a:extLst>
          </p:cNvPr>
          <p:cNvSpPr txBox="1"/>
          <p:nvPr/>
        </p:nvSpPr>
        <p:spPr>
          <a:xfrm>
            <a:off x="573070" y="2102046"/>
            <a:ext cx="5087395" cy="5447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2400" b="1">
                <a:ea typeface="+mj-lt"/>
                <a:cs typeface="+mj-lt"/>
              </a:rPr>
              <a:t>'Early language acquisition impacts on all aspects of babies’ and young children’s non-physical development and contributes to their ability to manage emotions, make friends, and learn to read and write'</a:t>
            </a:r>
            <a:endParaRPr lang="en-US" sz="2400" b="1"/>
          </a:p>
          <a:p>
            <a:endParaRPr lang="en-US" sz="2400" b="1">
              <a:ea typeface="+mj-lt"/>
              <a:cs typeface="+mj-lt"/>
            </a:endParaRPr>
          </a:p>
          <a:p>
            <a:pPr algn="r"/>
            <a:r>
              <a:rPr lang="en-US" i="1">
                <a:ea typeface="+mj-lt"/>
                <a:cs typeface="+mj-lt"/>
              </a:rPr>
              <a:t>The Family Hubs and Start for Life programme guide</a:t>
            </a:r>
          </a:p>
          <a:p>
            <a:pPr algn="r"/>
            <a:r>
              <a:rPr lang="en-US" i="1">
                <a:ea typeface="+mj-lt"/>
                <a:cs typeface="+mj-lt"/>
              </a:rPr>
              <a:t>August 2022</a:t>
            </a:r>
          </a:p>
          <a:p>
            <a:pPr algn="r"/>
            <a:endParaRPr lang="en-US" i="1"/>
          </a:p>
          <a:p>
            <a:r>
              <a:rPr lang="en-US">
                <a:ea typeface="+mj-lt"/>
                <a:cs typeface="+mj-lt"/>
                <a:hlinkClick r:id="rId7"/>
              </a:rPr>
              <a:t>Family Hubs and Start for Life programme</a:t>
            </a:r>
            <a:endParaRPr lang="en-US"/>
          </a:p>
          <a:p>
            <a:endParaRPr lang="en-US"/>
          </a:p>
          <a:p>
            <a:endParaRPr lang="en-US"/>
          </a:p>
          <a:p>
            <a:endParaRPr lang="en-US"/>
          </a:p>
          <a:p>
            <a:endParaRPr lang="en-US"/>
          </a:p>
          <a:p>
            <a:endParaRPr lang="en-US"/>
          </a:p>
          <a:p>
            <a:endParaRPr lang="en-US"/>
          </a:p>
        </p:txBody>
      </p:sp>
      <p:sp>
        <p:nvSpPr>
          <p:cNvPr id="2" name="TextBox 1">
            <a:extLst>
              <a:ext uri="{FF2B5EF4-FFF2-40B4-BE49-F238E27FC236}">
                <a16:creationId xmlns:a16="http://schemas.microsoft.com/office/drawing/2014/main" id="{A78631BC-F28C-998D-F426-FA15215E0C13}"/>
              </a:ext>
            </a:extLst>
          </p:cNvPr>
          <p:cNvSpPr txBox="1"/>
          <p:nvPr/>
        </p:nvSpPr>
        <p:spPr>
          <a:xfrm>
            <a:off x="6090998" y="1169253"/>
            <a:ext cx="5442121" cy="6093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endParaRPr lang="en-US" sz="2400" b="1"/>
          </a:p>
          <a:p>
            <a:endParaRPr lang="en-US"/>
          </a:p>
          <a:p>
            <a:endParaRPr lang="en-US"/>
          </a:p>
          <a:p>
            <a:r>
              <a:rPr lang="en-US" sz="2400" b="1"/>
              <a:t>'The development of children's spoken language underpins all 7 areas of learning and development... </a:t>
            </a:r>
          </a:p>
          <a:p>
            <a:r>
              <a:rPr lang="en-US" sz="2400" b="1"/>
              <a:t>Children's back and forth interactions from an early age form the foundations for language and cognitive development'</a:t>
            </a:r>
            <a:endParaRPr lang="en-US"/>
          </a:p>
          <a:p>
            <a:endParaRPr lang="en-US" sz="2400" b="1"/>
          </a:p>
          <a:p>
            <a:pPr algn="r"/>
            <a:r>
              <a:rPr lang="en-US" i="1"/>
              <a:t>Early Years Foundation Stage, Learning &amp; Development statutory requirements</a:t>
            </a:r>
            <a:endParaRPr lang="en-US"/>
          </a:p>
          <a:p>
            <a:pPr algn="r"/>
            <a:r>
              <a:rPr lang="en-US" i="1"/>
              <a:t>January 2024</a:t>
            </a:r>
            <a:endParaRPr lang="en-US"/>
          </a:p>
          <a:p>
            <a:r>
              <a:rPr lang="en-US">
                <a:ea typeface="+mj-lt"/>
                <a:cs typeface="+mj-lt"/>
                <a:hlinkClick r:id="rId8"/>
              </a:rPr>
              <a:t>Early years foundation stage (EYFS) statutory framework</a:t>
            </a:r>
            <a:endParaRPr lang="en-US"/>
          </a:p>
          <a:p>
            <a:endParaRPr lang="en-US"/>
          </a:p>
          <a:p>
            <a:endParaRPr lang="en-US"/>
          </a:p>
          <a:p>
            <a:endParaRPr lang="en-US"/>
          </a:p>
          <a:p>
            <a:endParaRPr lang="en-US"/>
          </a:p>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455865"/>
            <a:ext cx="8344590"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Considering the impact of social inequality</a:t>
            </a:r>
          </a:p>
        </p:txBody>
      </p:sp>
      <p:pic>
        <p:nvPicPr>
          <p:cNvPr id="213" name="Image" descr="Image"/>
          <p:cNvPicPr>
            <a:picLocks noChangeAspect="1"/>
          </p:cNvPicPr>
          <p:nvPr/>
        </p:nvPicPr>
        <p:blipFill>
          <a:blip r:embed="rId6"/>
          <a:stretch>
            <a:fillRect/>
          </a:stretch>
        </p:blipFill>
        <p:spPr>
          <a:xfrm rot="10800000" flipV="1">
            <a:off x="566871" y="5623293"/>
            <a:ext cx="2707861" cy="1006114"/>
          </a:xfrm>
          <a:prstGeom prst="rect">
            <a:avLst/>
          </a:prstGeom>
          <a:ln w="12700">
            <a:miter lim="400000"/>
          </a:ln>
        </p:spPr>
      </p:pic>
      <p:sp>
        <p:nvSpPr>
          <p:cNvPr id="3" name="TextBox 2">
            <a:extLst>
              <a:ext uri="{FF2B5EF4-FFF2-40B4-BE49-F238E27FC236}">
                <a16:creationId xmlns:a16="http://schemas.microsoft.com/office/drawing/2014/main" id="{602D981E-8178-4693-FFFF-662073A3E343}"/>
              </a:ext>
            </a:extLst>
          </p:cNvPr>
          <p:cNvSpPr txBox="1"/>
          <p:nvPr/>
        </p:nvSpPr>
        <p:spPr>
          <a:xfrm>
            <a:off x="562238" y="1348774"/>
            <a:ext cx="11172398"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GB" sz="2400"/>
              <a:t>‘The gap in the cognitive development and specifically oral language skills between children from different social backgrounds is widely acknowledged. This gap is identifiable very early in life and well established by school entry and can have long term consequences in terms of educational attainment and adult outcomes. Importantly, early communication difficulties may also be indicators of a wider range of neurodevelopmental conditions’</a:t>
            </a:r>
            <a:endParaRPr lang="en-US"/>
          </a:p>
          <a:p>
            <a:pPr algn="r"/>
            <a:r>
              <a:rPr lang="en-GB" sz="2000" b="1" i="1"/>
              <a:t>Identifying and supporting children’s early language needs (2020), Public Health England  &amp; DfE</a:t>
            </a:r>
          </a:p>
          <a:p>
            <a:pPr algn="r"/>
            <a:endParaRPr lang="en-GB" sz="2000" b="1" i="1"/>
          </a:p>
          <a:p>
            <a:r>
              <a:rPr lang="en-GB" sz="2400">
                <a:ea typeface="+mj-lt"/>
                <a:cs typeface="+mj-lt"/>
              </a:rPr>
              <a:t>'Improving language development in the early years is an important tool through which educational and social inequality between social classes can be tackled'</a:t>
            </a:r>
            <a:endParaRPr lang="en-GB" sz="2000">
              <a:ea typeface="+mj-lt"/>
              <a:cs typeface="+mj-lt"/>
            </a:endParaRPr>
          </a:p>
          <a:p>
            <a:pPr algn="r"/>
            <a:r>
              <a:rPr lang="en-GB" sz="2000" b="1" i="1">
                <a:ea typeface="+mj-lt"/>
                <a:cs typeface="+mj-lt"/>
              </a:rPr>
              <a:t>Centre for Social Justice (2014). Closing the divide: Tackling educational inequality in England.</a:t>
            </a:r>
            <a:endParaRPr lang="en-GB" sz="2000"/>
          </a:p>
        </p:txBody>
      </p:sp>
    </p:spTree>
    <p:extLst>
      <p:ext uri="{BB962C8B-B14F-4D97-AF65-F5344CB8AC3E}">
        <p14:creationId xmlns:p14="http://schemas.microsoft.com/office/powerpoint/2010/main" val="35639503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435492" y="377038"/>
            <a:ext cx="5972146"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Key Facts: Education outcomes</a:t>
            </a:r>
          </a:p>
        </p:txBody>
      </p:sp>
      <p:pic>
        <p:nvPicPr>
          <p:cNvPr id="213" name="Image" descr="Image"/>
          <p:cNvPicPr>
            <a:picLocks noChangeAspect="1"/>
          </p:cNvPicPr>
          <p:nvPr/>
        </p:nvPicPr>
        <p:blipFill>
          <a:blip r:embed="rId6"/>
          <a:stretch>
            <a:fillRect/>
          </a:stretch>
        </p:blipFill>
        <p:spPr>
          <a:xfrm rot="10800000" flipV="1">
            <a:off x="8896700" y="205594"/>
            <a:ext cx="2707861" cy="1006114"/>
          </a:xfrm>
          <a:prstGeom prst="rect">
            <a:avLst/>
          </a:prstGeom>
          <a:ln w="12700">
            <a:miter lim="400000"/>
          </a:ln>
        </p:spPr>
      </p:pic>
      <p:sp>
        <p:nvSpPr>
          <p:cNvPr id="3" name="TextBox 2">
            <a:extLst>
              <a:ext uri="{FF2B5EF4-FFF2-40B4-BE49-F238E27FC236}">
                <a16:creationId xmlns:a16="http://schemas.microsoft.com/office/drawing/2014/main" id="{602D981E-8178-4693-FFFF-662073A3E343}"/>
              </a:ext>
            </a:extLst>
          </p:cNvPr>
          <p:cNvSpPr txBox="1"/>
          <p:nvPr/>
        </p:nvSpPr>
        <p:spPr>
          <a:xfrm>
            <a:off x="435492" y="373787"/>
            <a:ext cx="11321717" cy="8125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endParaRPr lang="en-US"/>
          </a:p>
          <a:p>
            <a:pPr marL="285750" indent="-285750">
              <a:buFont typeface="Arial"/>
              <a:buChar char="•"/>
            </a:pPr>
            <a:endParaRPr lang="en-US"/>
          </a:p>
          <a:p>
            <a:pPr marL="285750" indent="-285750">
              <a:buFont typeface="Arial"/>
              <a:buChar char="•"/>
            </a:pPr>
            <a:endParaRPr lang="en-US">
              <a:ea typeface="+mj-lt"/>
              <a:cs typeface="+mj-lt"/>
            </a:endParaRPr>
          </a:p>
          <a:p>
            <a:r>
              <a:rPr lang="en-US" sz="2400">
                <a:ea typeface="+mj-lt"/>
                <a:cs typeface="+mj-lt"/>
              </a:rPr>
              <a:t>Gaps in language development between children from affluent and disadvantaged families open up by </a:t>
            </a:r>
            <a:r>
              <a:rPr lang="en-US" sz="2400" b="1">
                <a:ea typeface="+mj-lt"/>
                <a:cs typeface="+mj-lt"/>
              </a:rPr>
              <a:t>two</a:t>
            </a:r>
            <a:r>
              <a:rPr lang="en-US" sz="2400">
                <a:ea typeface="+mj-lt"/>
                <a:cs typeface="+mj-lt"/>
              </a:rPr>
              <a:t> years of age, contributing to social inequality</a:t>
            </a:r>
            <a:endParaRPr lang="en-US"/>
          </a:p>
          <a:p>
            <a:endParaRPr lang="en-US" sz="2400">
              <a:ea typeface="+mj-lt"/>
              <a:cs typeface="+mj-lt"/>
            </a:endParaRPr>
          </a:p>
          <a:p>
            <a:r>
              <a:rPr lang="en-US" sz="2400">
                <a:ea typeface="+mj-lt"/>
                <a:cs typeface="+mj-lt"/>
              </a:rPr>
              <a:t>In areas of high social deprivation in the UK, between </a:t>
            </a:r>
            <a:r>
              <a:rPr lang="en-US" sz="2400" b="1">
                <a:ea typeface="+mj-lt"/>
                <a:cs typeface="+mj-lt"/>
              </a:rPr>
              <a:t>40% and 56% </a:t>
            </a:r>
            <a:r>
              <a:rPr lang="en-US" sz="2400">
                <a:ea typeface="+mj-lt"/>
                <a:cs typeface="+mj-lt"/>
              </a:rPr>
              <a:t>of children start school with language delay, significantly increasing their risk of school exclusion</a:t>
            </a:r>
            <a:endParaRPr lang="en-US"/>
          </a:p>
          <a:p>
            <a:endParaRPr lang="en-US" sz="2400">
              <a:ea typeface="+mj-lt"/>
              <a:cs typeface="+mj-lt"/>
            </a:endParaRPr>
          </a:p>
          <a:p>
            <a:pPr algn="ctr"/>
            <a:r>
              <a:rPr lang="en-US" sz="2400">
                <a:ea typeface="+mj-lt"/>
                <a:cs typeface="+mj-lt"/>
              </a:rPr>
              <a:t>Children who have SLC needs at age five are</a:t>
            </a:r>
            <a:r>
              <a:rPr lang="en-US" sz="2400" b="1">
                <a:ea typeface="+mj-lt"/>
                <a:cs typeface="+mj-lt"/>
              </a:rPr>
              <a:t> six</a:t>
            </a:r>
            <a:r>
              <a:rPr lang="en-US" sz="2400">
                <a:ea typeface="+mj-lt"/>
                <a:cs typeface="+mj-lt"/>
              </a:rPr>
              <a:t> times more likely to fall behind in </a:t>
            </a:r>
            <a:endParaRPr lang="en-US"/>
          </a:p>
          <a:p>
            <a:pPr algn="ctr"/>
            <a:r>
              <a:rPr lang="en-US" sz="2400"/>
              <a:t>English and</a:t>
            </a:r>
            <a:r>
              <a:rPr lang="en-US" sz="2400" b="1"/>
              <a:t> eleven</a:t>
            </a:r>
            <a:r>
              <a:rPr lang="en-US" sz="2400"/>
              <a:t> times more likely to fall behind in </a:t>
            </a:r>
            <a:r>
              <a:rPr lang="en-US" sz="2400" err="1"/>
              <a:t>Maths</a:t>
            </a:r>
            <a:endParaRPr lang="en-US" sz="2400"/>
          </a:p>
          <a:p>
            <a:endParaRPr lang="en-US" sz="2400">
              <a:ea typeface="+mj-lt"/>
              <a:cs typeface="+mj-lt"/>
            </a:endParaRPr>
          </a:p>
          <a:p>
            <a:r>
              <a:rPr lang="en-US" sz="2400" b="1">
                <a:ea typeface="+mj-lt"/>
                <a:cs typeface="+mj-lt"/>
              </a:rPr>
              <a:t>15%</a:t>
            </a:r>
            <a:r>
              <a:rPr lang="en-US" sz="2400">
                <a:ea typeface="+mj-lt"/>
                <a:cs typeface="+mj-lt"/>
              </a:rPr>
              <a:t> of pupils with SLC need achieved the expected standard in reading, writing and mathematics at the end of their primary school years compared with </a:t>
            </a:r>
            <a:r>
              <a:rPr lang="en-US" sz="2400" b="1">
                <a:ea typeface="+mj-lt"/>
                <a:cs typeface="+mj-lt"/>
              </a:rPr>
              <a:t>61% </a:t>
            </a:r>
            <a:r>
              <a:rPr lang="en-US" sz="2400">
                <a:ea typeface="+mj-lt"/>
                <a:cs typeface="+mj-lt"/>
              </a:rPr>
              <a:t>of all pupils</a:t>
            </a:r>
          </a:p>
          <a:p>
            <a:endParaRPr lang="en-US" sz="2400">
              <a:ea typeface="+mj-lt"/>
              <a:cs typeface="+mj-lt"/>
            </a:endParaRPr>
          </a:p>
          <a:p>
            <a:r>
              <a:rPr lang="en-US" sz="2400" b="1">
                <a:ea typeface="+mj-lt"/>
                <a:cs typeface="+mj-lt"/>
              </a:rPr>
              <a:t>20.3%</a:t>
            </a:r>
            <a:r>
              <a:rPr lang="en-US" sz="2400">
                <a:ea typeface="+mj-lt"/>
                <a:cs typeface="+mj-lt"/>
              </a:rPr>
              <a:t> of pupils with SLC needs gained grade 4/C or above in English and </a:t>
            </a:r>
            <a:r>
              <a:rPr lang="en-US" sz="2400" err="1">
                <a:ea typeface="+mj-lt"/>
                <a:cs typeface="+mj-lt"/>
              </a:rPr>
              <a:t>Maths</a:t>
            </a:r>
            <a:r>
              <a:rPr lang="en-US" sz="2400">
                <a:ea typeface="+mj-lt"/>
                <a:cs typeface="+mj-lt"/>
              </a:rPr>
              <a:t> at GCSE, compared with </a:t>
            </a:r>
            <a:r>
              <a:rPr lang="en-US" sz="2400" b="1">
                <a:ea typeface="+mj-lt"/>
                <a:cs typeface="+mj-lt"/>
              </a:rPr>
              <a:t>63.9% </a:t>
            </a:r>
            <a:r>
              <a:rPr lang="en-US" sz="2400">
                <a:ea typeface="+mj-lt"/>
                <a:cs typeface="+mj-lt"/>
              </a:rPr>
              <a:t>of all pupils</a:t>
            </a:r>
            <a:endParaRPr lang="en-US" sz="2400"/>
          </a:p>
          <a:p>
            <a:endParaRPr lang="en-US" sz="2400">
              <a:ea typeface="+mj-lt"/>
              <a:cs typeface="+mj-lt"/>
            </a:endParaRPr>
          </a:p>
          <a:p>
            <a:endParaRPr lang="en-US"/>
          </a:p>
          <a:p>
            <a:pPr marL="285750" indent="-285750">
              <a:buFont typeface="Arial"/>
              <a:buChar char="•"/>
            </a:pPr>
            <a:endParaRPr lang="en-US"/>
          </a:p>
          <a:p>
            <a:pPr marL="285750" indent="-285750">
              <a:buFont typeface="Arial"/>
              <a:buChar char="•"/>
            </a:pPr>
            <a:endParaRPr lang="en-US"/>
          </a:p>
          <a:p>
            <a:endParaRPr lang="en-US"/>
          </a:p>
          <a:p>
            <a:endParaRPr lang="en-US"/>
          </a:p>
          <a:p>
            <a:endParaRPr lang="en-US"/>
          </a:p>
        </p:txBody>
      </p:sp>
      <p:pic>
        <p:nvPicPr>
          <p:cNvPr id="4" name="Picture 3">
            <a:extLst>
              <a:ext uri="{FF2B5EF4-FFF2-40B4-BE49-F238E27FC236}">
                <a16:creationId xmlns:a16="http://schemas.microsoft.com/office/drawing/2014/main" id="{C4ED72BE-4B85-3D67-B8F1-4AD1A7C0F302}"/>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86875" y="3023057"/>
            <a:ext cx="11695387" cy="1562756"/>
          </a:xfrm>
          <a:prstGeom prst="rect">
            <a:avLst/>
          </a:prstGeom>
        </p:spPr>
      </p:pic>
    </p:spTree>
    <p:extLst>
      <p:ext uri="{BB962C8B-B14F-4D97-AF65-F5344CB8AC3E}">
        <p14:creationId xmlns:p14="http://schemas.microsoft.com/office/powerpoint/2010/main" val="1268667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705486"/>
            <a:ext cx="7313860" cy="64633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Key Facts: Mental health &amp; behaviour</a:t>
            </a:r>
          </a:p>
        </p:txBody>
      </p:sp>
      <p:pic>
        <p:nvPicPr>
          <p:cNvPr id="213" name="Image" descr="Image"/>
          <p:cNvPicPr>
            <a:picLocks noChangeAspect="1"/>
          </p:cNvPicPr>
          <p:nvPr/>
        </p:nvPicPr>
        <p:blipFill>
          <a:blip r:embed="rId6"/>
          <a:stretch>
            <a:fillRect/>
          </a:stretch>
        </p:blipFill>
        <p:spPr>
          <a:xfrm rot="10800000" flipV="1">
            <a:off x="8436871" y="518922"/>
            <a:ext cx="2707861" cy="1006114"/>
          </a:xfrm>
          <a:prstGeom prst="rect">
            <a:avLst/>
          </a:prstGeom>
          <a:ln w="12700">
            <a:miter lim="400000"/>
          </a:ln>
        </p:spPr>
      </p:pic>
      <p:sp>
        <p:nvSpPr>
          <p:cNvPr id="3" name="TextBox 2">
            <a:extLst>
              <a:ext uri="{FF2B5EF4-FFF2-40B4-BE49-F238E27FC236}">
                <a16:creationId xmlns:a16="http://schemas.microsoft.com/office/drawing/2014/main" id="{602D981E-8178-4693-FFFF-662073A3E343}"/>
              </a:ext>
            </a:extLst>
          </p:cNvPr>
          <p:cNvSpPr txBox="1"/>
          <p:nvPr/>
        </p:nvSpPr>
        <p:spPr>
          <a:xfrm>
            <a:off x="1328871" y="1030683"/>
            <a:ext cx="9521822" cy="553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endParaRPr lang="en-US"/>
          </a:p>
          <a:p>
            <a:endParaRPr lang="en-US"/>
          </a:p>
          <a:p>
            <a:endParaRPr lang="en-US" sz="2400">
              <a:ea typeface="+mj-lt"/>
              <a:cs typeface="+mj-lt"/>
            </a:endParaRPr>
          </a:p>
          <a:p>
            <a:r>
              <a:rPr lang="en-US" sz="2400">
                <a:ea typeface="+mj-lt"/>
                <a:cs typeface="+mj-lt"/>
              </a:rPr>
              <a:t>Children with language disorders in pre-school and early primary years are about </a:t>
            </a:r>
            <a:r>
              <a:rPr lang="en-US" sz="2400" b="1">
                <a:ea typeface="+mj-lt"/>
                <a:cs typeface="+mj-lt"/>
              </a:rPr>
              <a:t>twice</a:t>
            </a:r>
            <a:r>
              <a:rPr lang="en-US" sz="2400">
                <a:ea typeface="+mj-lt"/>
                <a:cs typeface="+mj-lt"/>
              </a:rPr>
              <a:t> as likely to develop social, emotional and mental health difficulties.</a:t>
            </a:r>
            <a:endParaRPr lang="en-US" sz="2400"/>
          </a:p>
          <a:p>
            <a:endParaRPr lang="en-US" sz="2400">
              <a:ea typeface="+mj-lt"/>
              <a:cs typeface="+mj-lt"/>
            </a:endParaRPr>
          </a:p>
          <a:p>
            <a:r>
              <a:rPr lang="en-US" sz="2400" b="1">
                <a:ea typeface="+mj-lt"/>
                <a:cs typeface="+mj-lt"/>
              </a:rPr>
              <a:t>81%</a:t>
            </a:r>
            <a:r>
              <a:rPr lang="en-US" sz="2400">
                <a:ea typeface="+mj-lt"/>
                <a:cs typeface="+mj-lt"/>
              </a:rPr>
              <a:t> of children with emotional and </a:t>
            </a:r>
            <a:r>
              <a:rPr lang="en-US" sz="2400" err="1">
                <a:ea typeface="+mj-lt"/>
                <a:cs typeface="+mj-lt"/>
              </a:rPr>
              <a:t>behavioural</a:t>
            </a:r>
            <a:r>
              <a:rPr lang="en-US" sz="2400">
                <a:ea typeface="+mj-lt"/>
                <a:cs typeface="+mj-lt"/>
              </a:rPr>
              <a:t> disorders have</a:t>
            </a:r>
          </a:p>
          <a:p>
            <a:r>
              <a:rPr lang="en-US" sz="2400">
                <a:ea typeface="+mj-lt"/>
                <a:cs typeface="+mj-lt"/>
              </a:rPr>
              <a:t>             unidentified speech and language challenges.</a:t>
            </a:r>
            <a:endParaRPr lang="en-US" sz="2400"/>
          </a:p>
          <a:p>
            <a:endParaRPr lang="en-US" sz="2400"/>
          </a:p>
          <a:p>
            <a:r>
              <a:rPr lang="en-US" sz="2400">
                <a:ea typeface="+mj-lt"/>
                <a:cs typeface="+mj-lt"/>
              </a:rPr>
              <a:t>Children with vocabulary difficulties at age 5 are </a:t>
            </a:r>
            <a:r>
              <a:rPr lang="en-US" sz="2400" b="1">
                <a:ea typeface="+mj-lt"/>
                <a:cs typeface="+mj-lt"/>
              </a:rPr>
              <a:t>3 </a:t>
            </a:r>
            <a:r>
              <a:rPr lang="en-US" sz="2400">
                <a:ea typeface="+mj-lt"/>
                <a:cs typeface="+mj-lt"/>
              </a:rPr>
              <a:t>times more likely to have mental health problems in adulthood</a:t>
            </a:r>
            <a:endParaRPr lang="en-US" sz="2400"/>
          </a:p>
          <a:p>
            <a:endParaRPr lang="en-US" sz="2400"/>
          </a:p>
          <a:p>
            <a:endParaRPr lang="en-US"/>
          </a:p>
          <a:p>
            <a:endParaRPr lang="en-US"/>
          </a:p>
          <a:p>
            <a:endParaRPr lang="en-US"/>
          </a:p>
        </p:txBody>
      </p:sp>
      <p:pic>
        <p:nvPicPr>
          <p:cNvPr id="2" name="Picture 1">
            <a:extLst>
              <a:ext uri="{FF2B5EF4-FFF2-40B4-BE49-F238E27FC236}">
                <a16:creationId xmlns:a16="http://schemas.microsoft.com/office/drawing/2014/main" id="{5D9E972C-0EA2-39A7-F633-3BD9520476C3}"/>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85915" y="3107821"/>
            <a:ext cx="10628587" cy="1382648"/>
          </a:xfrm>
          <a:prstGeom prst="rect">
            <a:avLst/>
          </a:prstGeom>
        </p:spPr>
      </p:pic>
    </p:spTree>
    <p:extLst>
      <p:ext uri="{BB962C8B-B14F-4D97-AF65-F5344CB8AC3E}">
        <p14:creationId xmlns:p14="http://schemas.microsoft.com/office/powerpoint/2010/main" val="1158791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12" name="Rectangle 2"/>
          <p:cNvSpPr txBox="1">
            <a:spLocks noGrp="1"/>
          </p:cNvSpPr>
          <p:nvPr>
            <p:ph type="title" idx="4294967295"/>
          </p:nvPr>
        </p:nvSpPr>
        <p:spPr>
          <a:xfrm>
            <a:off x="566871" y="705486"/>
            <a:ext cx="4430057"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Key Facts: Life chances</a:t>
            </a:r>
          </a:p>
        </p:txBody>
      </p:sp>
      <p:pic>
        <p:nvPicPr>
          <p:cNvPr id="213" name="Image" descr="Image"/>
          <p:cNvPicPr>
            <a:picLocks noChangeAspect="1"/>
          </p:cNvPicPr>
          <p:nvPr/>
        </p:nvPicPr>
        <p:blipFill>
          <a:blip r:embed="rId6"/>
          <a:stretch>
            <a:fillRect/>
          </a:stretch>
        </p:blipFill>
        <p:spPr>
          <a:xfrm rot="10800000" flipV="1">
            <a:off x="8636172" y="516442"/>
            <a:ext cx="2707861" cy="1006114"/>
          </a:xfrm>
          <a:prstGeom prst="rect">
            <a:avLst/>
          </a:prstGeom>
          <a:ln w="12700">
            <a:miter lim="400000"/>
          </a:ln>
        </p:spPr>
      </p:pic>
      <p:sp>
        <p:nvSpPr>
          <p:cNvPr id="3" name="TextBox 2">
            <a:extLst>
              <a:ext uri="{FF2B5EF4-FFF2-40B4-BE49-F238E27FC236}">
                <a16:creationId xmlns:a16="http://schemas.microsoft.com/office/drawing/2014/main" id="{602D981E-8178-4693-FFFF-662073A3E343}"/>
              </a:ext>
            </a:extLst>
          </p:cNvPr>
          <p:cNvSpPr txBox="1"/>
          <p:nvPr/>
        </p:nvSpPr>
        <p:spPr>
          <a:xfrm>
            <a:off x="990390" y="1026862"/>
            <a:ext cx="9827575" cy="5129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endParaRPr lang="en-US"/>
          </a:p>
          <a:p>
            <a:endParaRPr lang="en-US"/>
          </a:p>
          <a:p>
            <a:endParaRPr lang="en-US" sz="2400"/>
          </a:p>
          <a:p>
            <a:endParaRPr lang="en-US" sz="2400">
              <a:ea typeface="+mj-lt"/>
              <a:cs typeface="+mj-lt"/>
            </a:endParaRPr>
          </a:p>
          <a:p>
            <a:pPr algn="ctr"/>
            <a:r>
              <a:rPr lang="en-US" sz="2400">
                <a:ea typeface="+mj-lt"/>
                <a:cs typeface="+mj-lt"/>
              </a:rPr>
              <a:t>Children with vocabulary difficulties at age 5 are</a:t>
            </a:r>
            <a:r>
              <a:rPr lang="en-US" sz="2400" b="1">
                <a:ea typeface="+mj-lt"/>
                <a:cs typeface="+mj-lt"/>
              </a:rPr>
              <a:t> twice</a:t>
            </a:r>
            <a:r>
              <a:rPr lang="en-US" sz="2400">
                <a:ea typeface="+mj-lt"/>
                <a:cs typeface="+mj-lt"/>
              </a:rPr>
              <a:t> as likely to be unemployed when they reach adulthood, with </a:t>
            </a:r>
            <a:r>
              <a:rPr lang="en-US" sz="2400" b="1">
                <a:ea typeface="+mj-lt"/>
                <a:cs typeface="+mj-lt"/>
              </a:rPr>
              <a:t>88% </a:t>
            </a:r>
            <a:r>
              <a:rPr lang="en-US" sz="2400">
                <a:ea typeface="+mj-lt"/>
                <a:cs typeface="+mj-lt"/>
              </a:rPr>
              <a:t>of long-term unemployed young men found to have SLC need</a:t>
            </a:r>
            <a:endParaRPr lang="en-US" sz="2400"/>
          </a:p>
          <a:p>
            <a:endParaRPr lang="en-US" sz="2400"/>
          </a:p>
          <a:p>
            <a:endParaRPr lang="en-US" sz="2400">
              <a:ea typeface="+mj-lt"/>
              <a:cs typeface="+mj-lt"/>
            </a:endParaRPr>
          </a:p>
          <a:p>
            <a:r>
              <a:rPr lang="en-US" sz="2400">
                <a:ea typeface="+mj-lt"/>
                <a:cs typeface="+mj-lt"/>
              </a:rPr>
              <a:t>Young people convicted of a criminal offence are much more likely to have another conviction within</a:t>
            </a:r>
            <a:r>
              <a:rPr lang="en-US" sz="2400" b="1">
                <a:ea typeface="+mj-lt"/>
                <a:cs typeface="+mj-lt"/>
              </a:rPr>
              <a:t> 12 months</a:t>
            </a:r>
            <a:r>
              <a:rPr lang="en-US" sz="2400">
                <a:ea typeface="+mj-lt"/>
                <a:cs typeface="+mj-lt"/>
              </a:rPr>
              <a:t> if they have an undiagnosed SLC need</a:t>
            </a:r>
            <a:endParaRPr lang="en-US" sz="2400"/>
          </a:p>
          <a:p>
            <a:endParaRPr lang="en-US" sz="2400"/>
          </a:p>
          <a:p>
            <a:endParaRPr lang="en-US"/>
          </a:p>
          <a:p>
            <a:endParaRPr lang="en-US"/>
          </a:p>
          <a:p>
            <a:endParaRPr lang="en-US"/>
          </a:p>
        </p:txBody>
      </p:sp>
      <p:pic>
        <p:nvPicPr>
          <p:cNvPr id="4" name="Picture 3">
            <a:extLst>
              <a:ext uri="{FF2B5EF4-FFF2-40B4-BE49-F238E27FC236}">
                <a16:creationId xmlns:a16="http://schemas.microsoft.com/office/drawing/2014/main" id="{9CC98392-A420-FB82-1985-0D147F730BF9}"/>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30504" y="1710651"/>
            <a:ext cx="10933386" cy="2366319"/>
          </a:xfrm>
          <a:prstGeom prst="rect">
            <a:avLst/>
          </a:prstGeom>
        </p:spPr>
      </p:pic>
    </p:spTree>
    <p:extLst>
      <p:ext uri="{BB962C8B-B14F-4D97-AF65-F5344CB8AC3E}">
        <p14:creationId xmlns:p14="http://schemas.microsoft.com/office/powerpoint/2010/main" val="24367347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10" name="Stacked New NCC Logo 376.jp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11" name="Vital Signs for Children Logo (1).jp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3" name="TextBox 2">
            <a:extLst>
              <a:ext uri="{FF2B5EF4-FFF2-40B4-BE49-F238E27FC236}">
                <a16:creationId xmlns:a16="http://schemas.microsoft.com/office/drawing/2014/main" id="{0DF0FB90-79F8-EF2E-7123-0840ED606A31}"/>
              </a:ext>
            </a:extLst>
          </p:cNvPr>
          <p:cNvSpPr txBox="1"/>
          <p:nvPr/>
        </p:nvSpPr>
        <p:spPr>
          <a:xfrm>
            <a:off x="573115" y="1423524"/>
            <a:ext cx="11107506" cy="5293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GB" sz="2000">
                <a:solidFill>
                  <a:srgbClr val="0B0C0C"/>
                </a:solidFill>
                <a:ea typeface="+mj-lt"/>
                <a:cs typeface="+mj-lt"/>
              </a:rPr>
              <a:t>Children’s speech develops from babble, to words, to simple sentences through </a:t>
            </a:r>
            <a:endParaRPr lang="en-US" sz="2000">
              <a:ea typeface="+mj-lt"/>
              <a:cs typeface="+mj-lt"/>
            </a:endParaRPr>
          </a:p>
          <a:p>
            <a:r>
              <a:rPr lang="en-GB" sz="2000" b="1">
                <a:solidFill>
                  <a:srgbClr val="0B0C0C"/>
                </a:solidFill>
                <a:ea typeface="+mj-lt"/>
                <a:cs typeface="+mj-lt"/>
              </a:rPr>
              <a:t>hundreds of hours of interactions</a:t>
            </a:r>
            <a:r>
              <a:rPr lang="en-GB" sz="2000">
                <a:solidFill>
                  <a:srgbClr val="0B0C0C"/>
                </a:solidFill>
                <a:ea typeface="+mj-lt"/>
                <a:cs typeface="+mj-lt"/>
              </a:rPr>
              <a:t> with adults. </a:t>
            </a:r>
            <a:endParaRPr lang="en-US" sz="2000">
              <a:ea typeface="+mj-lt"/>
              <a:cs typeface="+mj-lt"/>
            </a:endParaRPr>
          </a:p>
          <a:p>
            <a:endParaRPr lang="en-GB" sz="2000">
              <a:solidFill>
                <a:srgbClr val="0B0C0C"/>
              </a:solidFill>
              <a:ea typeface="+mj-lt"/>
              <a:cs typeface="+mj-lt"/>
            </a:endParaRPr>
          </a:p>
          <a:p>
            <a:r>
              <a:rPr lang="en-GB" sz="2000">
                <a:solidFill>
                  <a:srgbClr val="0B0C0C"/>
                </a:solidFill>
                <a:ea typeface="+mj-lt"/>
                <a:cs typeface="+mj-lt"/>
              </a:rPr>
              <a:t>Studies show that once babies begin to understand words their vocabulary increases quickly:</a:t>
            </a:r>
            <a:endParaRPr lang="en-US" sz="2000"/>
          </a:p>
          <a:p>
            <a:pPr marL="285750" indent="-285750">
              <a:buFont typeface="Arial"/>
              <a:buChar char="•"/>
            </a:pPr>
            <a:r>
              <a:rPr lang="en-GB" sz="2000">
                <a:solidFill>
                  <a:srgbClr val="0B0C0C"/>
                </a:solidFill>
                <a:ea typeface="+mj-lt"/>
                <a:cs typeface="+mj-lt"/>
              </a:rPr>
              <a:t>by age 1, children recognise about 50 words</a:t>
            </a:r>
            <a:endParaRPr lang="en-GB" sz="2000"/>
          </a:p>
          <a:p>
            <a:pPr marL="285750" indent="-285750">
              <a:buFont typeface="Arial"/>
              <a:buChar char="•"/>
            </a:pPr>
            <a:r>
              <a:rPr lang="en-GB" sz="2000">
                <a:solidFill>
                  <a:srgbClr val="0B0C0C"/>
                </a:solidFill>
                <a:ea typeface="+mj-lt"/>
                <a:cs typeface="+mj-lt"/>
              </a:rPr>
              <a:t>by age 3, children recognise about 1,000 words</a:t>
            </a:r>
            <a:endParaRPr lang="en-GB" sz="2000"/>
          </a:p>
          <a:p>
            <a:pPr marL="285750" indent="-285750">
              <a:buFont typeface="Arial"/>
              <a:buChar char="•"/>
            </a:pPr>
            <a:r>
              <a:rPr lang="en-GB" sz="2000">
                <a:solidFill>
                  <a:srgbClr val="0B0C0C"/>
                </a:solidFill>
                <a:ea typeface="+mj-lt"/>
                <a:cs typeface="+mj-lt"/>
              </a:rPr>
              <a:t>by age 5, children recognise about 10,000 words</a:t>
            </a:r>
            <a:endParaRPr lang="en-GB" sz="2000">
              <a:solidFill>
                <a:srgbClr val="0B0C0C"/>
              </a:solidFill>
            </a:endParaRPr>
          </a:p>
          <a:p>
            <a:pPr marL="285750" indent="-285750">
              <a:buFont typeface="Arial"/>
              <a:buChar char="•"/>
            </a:pPr>
            <a:endParaRPr lang="en-GB" sz="2000">
              <a:solidFill>
                <a:srgbClr val="0B0C0C"/>
              </a:solidFill>
              <a:ea typeface="+mj-lt"/>
              <a:cs typeface="+mj-lt"/>
            </a:endParaRPr>
          </a:p>
          <a:p>
            <a:r>
              <a:rPr lang="en-GB" sz="2000">
                <a:solidFill>
                  <a:srgbClr val="0B0C0C"/>
                </a:solidFill>
                <a:ea typeface="+mj-lt"/>
                <a:cs typeface="+mj-lt"/>
              </a:rPr>
              <a:t>Having a large vocabulary helps children learn more. Words allow them to make sense of the world around them. Communication and language is a EYFS prime area which means that it’s one of the important building blocks for all the other areas. </a:t>
            </a:r>
            <a:r>
              <a:rPr lang="en-GB" sz="2000" b="1">
                <a:solidFill>
                  <a:srgbClr val="0B0C0C"/>
                </a:solidFill>
                <a:ea typeface="+mj-lt"/>
                <a:cs typeface="+mj-lt"/>
              </a:rPr>
              <a:t>If it’s not developed early, it’s difficult to achieve later.</a:t>
            </a:r>
            <a:endParaRPr lang="en-GB" sz="2000" b="1"/>
          </a:p>
          <a:p>
            <a:endParaRPr lang="en-GB" sz="2000">
              <a:solidFill>
                <a:srgbClr val="0B0C0C"/>
              </a:solidFill>
              <a:ea typeface="+mj-lt"/>
              <a:cs typeface="+mj-lt"/>
            </a:endParaRPr>
          </a:p>
          <a:p>
            <a:r>
              <a:rPr lang="en-GB" sz="2000">
                <a:solidFill>
                  <a:srgbClr val="0B0C0C"/>
                </a:solidFill>
                <a:ea typeface="+mj-lt"/>
                <a:cs typeface="+mj-lt"/>
              </a:rPr>
              <a:t>Children’s language skills are connected to their overall development and can predict their educational success. Children from more disadvantaged backgrounds may have fewer chances to develop their vocabulary. However, </a:t>
            </a:r>
            <a:r>
              <a:rPr lang="en-GB" sz="2000" b="1">
                <a:solidFill>
                  <a:srgbClr val="0B0C0C"/>
                </a:solidFill>
                <a:ea typeface="+mj-lt"/>
                <a:cs typeface="+mj-lt"/>
              </a:rPr>
              <a:t>research shows that lots can be done in the early years</a:t>
            </a:r>
            <a:r>
              <a:rPr lang="en-GB" sz="2000">
                <a:solidFill>
                  <a:srgbClr val="0B0C0C"/>
                </a:solidFill>
                <a:ea typeface="+mj-lt"/>
                <a:cs typeface="+mj-lt"/>
              </a:rPr>
              <a:t> to avoid inequalities in children’s language development.</a:t>
            </a:r>
            <a:endParaRPr lang="en-GB" sz="2000"/>
          </a:p>
          <a:p>
            <a:endParaRPr lang="en-GB"/>
          </a:p>
        </p:txBody>
      </p:sp>
      <p:sp>
        <p:nvSpPr>
          <p:cNvPr id="5" name="Rectangle 2">
            <a:extLst>
              <a:ext uri="{FF2B5EF4-FFF2-40B4-BE49-F238E27FC236}">
                <a16:creationId xmlns:a16="http://schemas.microsoft.com/office/drawing/2014/main" id="{8BE0827E-50BF-169C-EB6C-C73348AB0A93}"/>
              </a:ext>
            </a:extLst>
          </p:cNvPr>
          <p:cNvSpPr txBox="1">
            <a:spLocks noGrp="1"/>
          </p:cNvSpPr>
          <p:nvPr>
            <p:ph type="title" idx="4294967295"/>
          </p:nvPr>
        </p:nvSpPr>
        <p:spPr>
          <a:xfrm>
            <a:off x="566870" y="626658"/>
            <a:ext cx="9726379" cy="64633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mj-lt"/>
                <a:ea typeface="+mj-ea"/>
                <a:cs typeface="+mj-cs"/>
                <a:sym typeface="Calibri"/>
              </a:rPr>
              <a:t>Why is communication central to early childhood?</a:t>
            </a:r>
          </a:p>
        </p:txBody>
      </p:sp>
      <p:pic>
        <p:nvPicPr>
          <p:cNvPr id="7" name="Image" descr="Image">
            <a:extLst>
              <a:ext uri="{FF2B5EF4-FFF2-40B4-BE49-F238E27FC236}">
                <a16:creationId xmlns:a16="http://schemas.microsoft.com/office/drawing/2014/main" id="{58740E6D-46D0-A81C-D9CE-4DBF8B3B8C17}"/>
              </a:ext>
            </a:extLst>
          </p:cNvPr>
          <p:cNvPicPr>
            <a:picLocks noChangeAspect="1"/>
          </p:cNvPicPr>
          <p:nvPr/>
        </p:nvPicPr>
        <p:blipFill>
          <a:blip r:embed="rId6"/>
          <a:stretch>
            <a:fillRect/>
          </a:stretch>
        </p:blipFill>
        <p:spPr>
          <a:xfrm flipH="1">
            <a:off x="10243765" y="147286"/>
            <a:ext cx="1904000" cy="1597622"/>
          </a:xfrm>
          <a:prstGeom prst="rect">
            <a:avLst/>
          </a:prstGeom>
          <a:ln w="12700">
            <a:miter lim="400000"/>
          </a:ln>
        </p:spPr>
      </p:pic>
    </p:spTree>
    <p:extLst>
      <p:ext uri="{BB962C8B-B14F-4D97-AF65-F5344CB8AC3E}">
        <p14:creationId xmlns:p14="http://schemas.microsoft.com/office/powerpoint/2010/main" val="98703038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4202314-371f-4a32-9f59-6af7e294e9cd" xsi:nil="true"/>
    <lcf76f155ced4ddcb4097134ff3c332f xmlns="4d391113-094c-4272-bd59-d7a9a76b2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43F791-3F08-4CEE-B57A-3C4C6F3E205D}">
  <ds:schemaRefs>
    <ds:schemaRef ds:uri="http://schemas.microsoft.com/sharepoint/v3/contenttype/forms"/>
  </ds:schemaRefs>
</ds:datastoreItem>
</file>

<file path=customXml/itemProps2.xml><?xml version="1.0" encoding="utf-8"?>
<ds:datastoreItem xmlns:ds="http://schemas.openxmlformats.org/officeDocument/2006/customXml" ds:itemID="{C3E766FD-C3A9-4679-AFD7-350A4DD26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DD34BC-C198-4607-8C78-C0DE59AD8BFF}">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d391113-094c-4272-bd59-d7a9a76b2edd"/>
    <ds:schemaRef ds:uri="http://purl.org/dc/terms/"/>
    <ds:schemaRef ds:uri="94202314-371f-4a32-9f59-6af7e294e9c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CS slide deck</Template>
  <TotalTime>9</TotalTime>
  <Words>3027</Words>
  <Application>Microsoft Office PowerPoint</Application>
  <PresentationFormat>Widescreen</PresentationFormat>
  <Paragraphs>324</Paragraphs>
  <Slides>22</Slides>
  <Notes>20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Open Sans</vt:lpstr>
      <vt:lpstr>Office Theme</vt:lpstr>
      <vt:lpstr>Practice Week: Early Childhood Communication</vt:lpstr>
      <vt:lpstr>Early Speech, language &amp; Communication (SLC)</vt:lpstr>
      <vt:lpstr>Speech, Language and Communication (SLC)</vt:lpstr>
      <vt:lpstr>Early communication is everyone's business</vt:lpstr>
      <vt:lpstr>Considering the impact of social inequality</vt:lpstr>
      <vt:lpstr>Key Facts: Education outcomes</vt:lpstr>
      <vt:lpstr>Key Facts: Mental health &amp; behaviour</vt:lpstr>
      <vt:lpstr>Key Facts: Life chances</vt:lpstr>
      <vt:lpstr>Why is communication central to early childhood?</vt:lpstr>
      <vt:lpstr>What's the Norfolk picture?</vt:lpstr>
      <vt:lpstr>What's the early SLC need?</vt:lpstr>
      <vt:lpstr>Early developmental stages</vt:lpstr>
      <vt:lpstr>What to expect when: Babyhood</vt:lpstr>
      <vt:lpstr>What to expect when: Babyhood</vt:lpstr>
      <vt:lpstr>What to expect when: Toddlerhood</vt:lpstr>
      <vt:lpstr>What to expect when: Toddlerhood</vt:lpstr>
      <vt:lpstr>What to expect when: Pre-schooler</vt:lpstr>
      <vt:lpstr>What to expect when: Pre-schooler</vt:lpstr>
      <vt:lpstr> Putting evidence into practice, together </vt:lpstr>
      <vt:lpstr>Just one small thing...</vt:lpstr>
      <vt:lpstr>Accessing SLC support</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Kate</dc:creator>
  <cp:lastModifiedBy>Genevieve Bouquet</cp:lastModifiedBy>
  <cp:revision>139</cp:revision>
  <dcterms:created xsi:type="dcterms:W3CDTF">2022-04-06T13:54:34Z</dcterms:created>
  <dcterms:modified xsi:type="dcterms:W3CDTF">2024-05-29T10:04:31Z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