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5" r:id="rId4"/>
    <p:sldMasterId id="2147483689" r:id="rId5"/>
    <p:sldMasterId id="2147483702" r:id="rId6"/>
    <p:sldMasterId id="2147483716" r:id="rId7"/>
    <p:sldMasterId id="2147483729" r:id="rId8"/>
  </p:sldMasterIdLst>
  <p:notesMasterIdLst>
    <p:notesMasterId r:id="rId26"/>
  </p:notesMasterIdLst>
  <p:sldIdLst>
    <p:sldId id="581" r:id="rId9"/>
    <p:sldId id="1860" r:id="rId10"/>
    <p:sldId id="909" r:id="rId11"/>
    <p:sldId id="1870" r:id="rId12"/>
    <p:sldId id="1868" r:id="rId13"/>
    <p:sldId id="1875" r:id="rId14"/>
    <p:sldId id="907" r:id="rId15"/>
    <p:sldId id="1864" r:id="rId16"/>
    <p:sldId id="1869" r:id="rId17"/>
    <p:sldId id="1861" r:id="rId18"/>
    <p:sldId id="1874" r:id="rId19"/>
    <p:sldId id="1873" r:id="rId20"/>
    <p:sldId id="1876" r:id="rId21"/>
    <p:sldId id="1872" r:id="rId22"/>
    <p:sldId id="1871" r:id="rId23"/>
    <p:sldId id="332" r:id="rId24"/>
    <p:sldId id="9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E4E0B4-E945-40B7-BE8E-0587EDDDA6F3}" v="48" dt="2024-05-29T09:43:42.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388" autoAdjust="0"/>
  </p:normalViewPr>
  <p:slideViewPr>
    <p:cSldViewPr snapToGrid="0">
      <p:cViewPr varScale="1">
        <p:scale>
          <a:sx n="57" d="100"/>
          <a:sy n="57" d="100"/>
        </p:scale>
        <p:origin x="268" y="28"/>
      </p:cViewPr>
      <p:guideLst/>
    </p:cSldViewPr>
  </p:slideViewPr>
  <p:outlineViewPr>
    <p:cViewPr>
      <p:scale>
        <a:sx n="33" d="100"/>
        <a:sy n="33" d="100"/>
      </p:scale>
      <p:origin x="0" y="-29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6.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3.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vieve Bouquet" userId="9ee00270-1c76-4fb6-80ff-36b31e77115e" providerId="ADAL" clId="{20E4E0B4-E945-40B7-BE8E-0587EDDDA6F3}"/>
    <pc:docChg chg="custSel delSld modSld delMainMaster">
      <pc:chgData name="Genevieve Bouquet" userId="9ee00270-1c76-4fb6-80ff-36b31e77115e" providerId="ADAL" clId="{20E4E0B4-E945-40B7-BE8E-0587EDDDA6F3}" dt="2024-05-29T10:21:43.061" v="115" actId="47"/>
      <pc:docMkLst>
        <pc:docMk/>
      </pc:docMkLst>
      <pc:sldChg chg="modSp del mod modNotesTx">
        <pc:chgData name="Genevieve Bouquet" userId="9ee00270-1c76-4fb6-80ff-36b31e77115e" providerId="ADAL" clId="{20E4E0B4-E945-40B7-BE8E-0587EDDDA6F3}" dt="2024-05-29T10:21:43.061" v="115" actId="47"/>
        <pc:sldMkLst>
          <pc:docMk/>
          <pc:sldMk cId="0" sldId="263"/>
        </pc:sldMkLst>
        <pc:spChg chg="mod">
          <ac:chgData name="Genevieve Bouquet" userId="9ee00270-1c76-4fb6-80ff-36b31e77115e" providerId="ADAL" clId="{20E4E0B4-E945-40B7-BE8E-0587EDDDA6F3}" dt="2024-05-29T09:39:58.959" v="83" actId="33553"/>
          <ac:spMkLst>
            <pc:docMk/>
            <pc:sldMk cId="0" sldId="263"/>
            <ac:spMk id="212" creationId="{00000000-0000-0000-0000-000000000000}"/>
          </ac:spMkLst>
        </pc:spChg>
        <pc:picChg chg="mod">
          <ac:chgData name="Genevieve Bouquet" userId="9ee00270-1c76-4fb6-80ff-36b31e77115e" providerId="ADAL" clId="{20E4E0B4-E945-40B7-BE8E-0587EDDDA6F3}" dt="2024-05-29T09:40:11.390" v="84" actId="962"/>
          <ac:picMkLst>
            <pc:docMk/>
            <pc:sldMk cId="0" sldId="263"/>
            <ac:picMk id="5" creationId="{8213A6CD-2C2A-10A6-1748-59E54ACAC9B3}"/>
          </ac:picMkLst>
        </pc:picChg>
        <pc:picChg chg="mod">
          <ac:chgData name="Genevieve Bouquet" userId="9ee00270-1c76-4fb6-80ff-36b31e77115e" providerId="ADAL" clId="{20E4E0B4-E945-40B7-BE8E-0587EDDDA6F3}" dt="2024-05-29T09:39:51.826" v="81" actId="962"/>
          <ac:picMkLst>
            <pc:docMk/>
            <pc:sldMk cId="0" sldId="263"/>
            <ac:picMk id="209" creationId="{00000000-0000-0000-0000-000000000000}"/>
          </ac:picMkLst>
        </pc:picChg>
      </pc:sldChg>
      <pc:sldChg chg="modSp del mod">
        <pc:chgData name="Genevieve Bouquet" userId="9ee00270-1c76-4fb6-80ff-36b31e77115e" providerId="ADAL" clId="{20E4E0B4-E945-40B7-BE8E-0587EDDDA6F3}" dt="2024-05-29T10:21:37.968" v="114" actId="2696"/>
        <pc:sldMkLst>
          <pc:docMk/>
          <pc:sldMk cId="3905831745" sldId="267"/>
        </pc:sldMkLst>
        <pc:spChg chg="mod">
          <ac:chgData name="Genevieve Bouquet" userId="9ee00270-1c76-4fb6-80ff-36b31e77115e" providerId="ADAL" clId="{20E4E0B4-E945-40B7-BE8E-0587EDDDA6F3}" dt="2024-05-29T09:39:56.931" v="82" actId="33553"/>
          <ac:spMkLst>
            <pc:docMk/>
            <pc:sldMk cId="3905831745" sldId="267"/>
            <ac:spMk id="8" creationId="{306D5477-B6F9-8469-3592-7626E21EF6C3}"/>
          </ac:spMkLst>
        </pc:spChg>
        <pc:picChg chg="mod">
          <ac:chgData name="Genevieve Bouquet" userId="9ee00270-1c76-4fb6-80ff-36b31e77115e" providerId="ADAL" clId="{20E4E0B4-E945-40B7-BE8E-0587EDDDA6F3}" dt="2024-05-29T09:36:46.022" v="1" actId="962"/>
          <ac:picMkLst>
            <pc:docMk/>
            <pc:sldMk cId="3905831745" sldId="267"/>
            <ac:picMk id="9" creationId="{31E96750-1DCB-C24E-BB4A-832B15BCC45F}"/>
          </ac:picMkLst>
        </pc:picChg>
      </pc:sldChg>
      <pc:sldChg chg="delSp modSp mod">
        <pc:chgData name="Genevieve Bouquet" userId="9ee00270-1c76-4fb6-80ff-36b31e77115e" providerId="ADAL" clId="{20E4E0B4-E945-40B7-BE8E-0587EDDDA6F3}" dt="2024-05-29T09:43:37.749" v="112" actId="962"/>
        <pc:sldMkLst>
          <pc:docMk/>
          <pc:sldMk cId="0" sldId="332"/>
        </pc:sldMkLst>
        <pc:spChg chg="mod">
          <ac:chgData name="Genevieve Bouquet" userId="9ee00270-1c76-4fb6-80ff-36b31e77115e" providerId="ADAL" clId="{20E4E0B4-E945-40B7-BE8E-0587EDDDA6F3}" dt="2024-05-29T09:39:34.483" v="73" actId="962"/>
          <ac:spMkLst>
            <pc:docMk/>
            <pc:sldMk cId="0" sldId="332"/>
            <ac:spMk id="7" creationId="{F36482B2-4EB7-4BF3-B3E9-03B295994F3B}"/>
          </ac:spMkLst>
        </pc:spChg>
        <pc:spChg chg="del">
          <ac:chgData name="Genevieve Bouquet" userId="9ee00270-1c76-4fb6-80ff-36b31e77115e" providerId="ADAL" clId="{20E4E0B4-E945-40B7-BE8E-0587EDDDA6F3}" dt="2024-05-29T09:39:36.991" v="74" actId="478"/>
          <ac:spMkLst>
            <pc:docMk/>
            <pc:sldMk cId="0" sldId="332"/>
            <ac:spMk id="9" creationId="{E43DD064-21D4-41FA-92F1-7174AC8098BB}"/>
          </ac:spMkLst>
        </pc:spChg>
        <pc:spChg chg="mod">
          <ac:chgData name="Genevieve Bouquet" userId="9ee00270-1c76-4fb6-80ff-36b31e77115e" providerId="ADAL" clId="{20E4E0B4-E945-40B7-BE8E-0587EDDDA6F3}" dt="2024-05-29T09:39:38.903" v="75" actId="962"/>
          <ac:spMkLst>
            <pc:docMk/>
            <pc:sldMk cId="0" sldId="332"/>
            <ac:spMk id="10" creationId="{5768A2AD-10F7-4BD8-942A-62A1CD3AF7D6}"/>
          </ac:spMkLst>
        </pc:spChg>
        <pc:grpChg chg="mod">
          <ac:chgData name="Genevieve Bouquet" userId="9ee00270-1c76-4fb6-80ff-36b31e77115e" providerId="ADAL" clId="{20E4E0B4-E945-40B7-BE8E-0587EDDDA6F3}" dt="2024-05-29T09:39:41.760" v="76" actId="962"/>
          <ac:grpSpMkLst>
            <pc:docMk/>
            <pc:sldMk cId="0" sldId="332"/>
            <ac:grpSpMk id="53256" creationId="{7298B458-1B26-4CEE-BE3E-8E4EC4545050}"/>
          </ac:grpSpMkLst>
        </pc:grpChg>
        <pc:picChg chg="mod">
          <ac:chgData name="Genevieve Bouquet" userId="9ee00270-1c76-4fb6-80ff-36b31e77115e" providerId="ADAL" clId="{20E4E0B4-E945-40B7-BE8E-0587EDDDA6F3}" dt="2024-05-29T09:39:43.633" v="77" actId="962"/>
          <ac:picMkLst>
            <pc:docMk/>
            <pc:sldMk cId="0" sldId="332"/>
            <ac:picMk id="2" creationId="{8BDD5174-5CF4-8BC0-0DA6-C05338F398DF}"/>
          </ac:picMkLst>
        </pc:picChg>
        <pc:picChg chg="mod">
          <ac:chgData name="Genevieve Bouquet" userId="9ee00270-1c76-4fb6-80ff-36b31e77115e" providerId="ADAL" clId="{20E4E0B4-E945-40B7-BE8E-0587EDDDA6F3}" dt="2024-05-29T09:43:32.071" v="111" actId="962"/>
          <ac:picMkLst>
            <pc:docMk/>
            <pc:sldMk cId="0" sldId="332"/>
            <ac:picMk id="53251" creationId="{006AB8DB-03CE-4B87-9F46-12E0F92CE86F}"/>
          </ac:picMkLst>
        </pc:picChg>
        <pc:picChg chg="mod">
          <ac:chgData name="Genevieve Bouquet" userId="9ee00270-1c76-4fb6-80ff-36b31e77115e" providerId="ADAL" clId="{20E4E0B4-E945-40B7-BE8E-0587EDDDA6F3}" dt="2024-05-29T09:43:37.749" v="112" actId="962"/>
          <ac:picMkLst>
            <pc:docMk/>
            <pc:sldMk cId="0" sldId="332"/>
            <ac:picMk id="53257" creationId="{C43C6EEF-6673-40CC-9EEA-D7CE2A3098C2}"/>
          </ac:picMkLst>
        </pc:picChg>
      </pc:sldChg>
      <pc:sldChg chg="modSp mod">
        <pc:chgData name="Genevieve Bouquet" userId="9ee00270-1c76-4fb6-80ff-36b31e77115e" providerId="ADAL" clId="{20E4E0B4-E945-40B7-BE8E-0587EDDDA6F3}" dt="2024-05-29T09:40:25.521" v="86" actId="962"/>
        <pc:sldMkLst>
          <pc:docMk/>
          <pc:sldMk cId="0" sldId="581"/>
        </pc:sldMkLst>
        <pc:spChg chg="mod">
          <ac:chgData name="Genevieve Bouquet" userId="9ee00270-1c76-4fb6-80ff-36b31e77115e" providerId="ADAL" clId="{20E4E0B4-E945-40B7-BE8E-0587EDDDA6F3}" dt="2024-05-29T09:36:48.538" v="2" actId="962"/>
          <ac:spMkLst>
            <pc:docMk/>
            <pc:sldMk cId="0" sldId="581"/>
            <ac:spMk id="14" creationId="{63EDF345-429B-4DD0-A120-BF67F0D1C163}"/>
          </ac:spMkLst>
        </pc:spChg>
        <pc:grpChg chg="mod">
          <ac:chgData name="Genevieve Bouquet" userId="9ee00270-1c76-4fb6-80ff-36b31e77115e" providerId="ADAL" clId="{20E4E0B4-E945-40B7-BE8E-0587EDDDA6F3}" dt="2024-05-29T09:36:50.549" v="3" actId="962"/>
          <ac:grpSpMkLst>
            <pc:docMk/>
            <pc:sldMk cId="0" sldId="581"/>
            <ac:grpSpMk id="18440" creationId="{B908AC6D-CAE8-4BE0-ABCC-10FCEE2A0DEE}"/>
          </ac:grpSpMkLst>
        </pc:grpChg>
        <pc:picChg chg="mod">
          <ac:chgData name="Genevieve Bouquet" userId="9ee00270-1c76-4fb6-80ff-36b31e77115e" providerId="ADAL" clId="{20E4E0B4-E945-40B7-BE8E-0587EDDDA6F3}" dt="2024-05-29T09:36:52.205" v="4" actId="962"/>
          <ac:picMkLst>
            <pc:docMk/>
            <pc:sldMk cId="0" sldId="581"/>
            <ac:picMk id="2" creationId="{05D638C5-2AAE-4ED8-93D0-471ADCE1CBFA}"/>
          </ac:picMkLst>
        </pc:picChg>
        <pc:picChg chg="mod">
          <ac:chgData name="Genevieve Bouquet" userId="9ee00270-1c76-4fb6-80ff-36b31e77115e" providerId="ADAL" clId="{20E4E0B4-E945-40B7-BE8E-0587EDDDA6F3}" dt="2024-05-29T09:40:25.521" v="86" actId="962"/>
          <ac:picMkLst>
            <pc:docMk/>
            <pc:sldMk cId="0" sldId="581"/>
            <ac:picMk id="3" creationId="{359D43D3-CB05-2D19-D863-444F94D46F90}"/>
          </ac:picMkLst>
        </pc:picChg>
        <pc:picChg chg="mod">
          <ac:chgData name="Genevieve Bouquet" userId="9ee00270-1c76-4fb6-80ff-36b31e77115e" providerId="ADAL" clId="{20E4E0B4-E945-40B7-BE8E-0587EDDDA6F3}" dt="2024-05-29T09:36:53.972" v="5" actId="962"/>
          <ac:picMkLst>
            <pc:docMk/>
            <pc:sldMk cId="0" sldId="581"/>
            <ac:picMk id="4" creationId="{5CC67D96-E7CC-9318-58EC-1DB7CE073BE6}"/>
          </ac:picMkLst>
        </pc:picChg>
        <pc:picChg chg="mod">
          <ac:chgData name="Genevieve Bouquet" userId="9ee00270-1c76-4fb6-80ff-36b31e77115e" providerId="ADAL" clId="{20E4E0B4-E945-40B7-BE8E-0587EDDDA6F3}" dt="2024-05-29T09:40:19.536" v="85" actId="962"/>
          <ac:picMkLst>
            <pc:docMk/>
            <pc:sldMk cId="0" sldId="581"/>
            <ac:picMk id="18442" creationId="{4F29FE57-C3BB-4AFB-85C5-C737914DD7EC}"/>
          </ac:picMkLst>
        </pc:picChg>
      </pc:sldChg>
      <pc:sldChg chg="delSp modSp mod">
        <pc:chgData name="Genevieve Bouquet" userId="9ee00270-1c76-4fb6-80ff-36b31e77115e" providerId="ADAL" clId="{20E4E0B4-E945-40B7-BE8E-0587EDDDA6F3}" dt="2024-05-29T09:42:11.628" v="100" actId="962"/>
        <pc:sldMkLst>
          <pc:docMk/>
          <pc:sldMk cId="0" sldId="907"/>
        </pc:sldMkLst>
        <pc:spChg chg="mod">
          <ac:chgData name="Genevieve Bouquet" userId="9ee00270-1c76-4fb6-80ff-36b31e77115e" providerId="ADAL" clId="{20E4E0B4-E945-40B7-BE8E-0587EDDDA6F3}" dt="2024-05-29T09:38:05.609" v="32" actId="962"/>
          <ac:spMkLst>
            <pc:docMk/>
            <pc:sldMk cId="0" sldId="907"/>
            <ac:spMk id="5" creationId="{FD19CA4F-EA25-2A6C-9890-E0E51B190270}"/>
          </ac:spMkLst>
        </pc:spChg>
        <pc:spChg chg="del">
          <ac:chgData name="Genevieve Bouquet" userId="9ee00270-1c76-4fb6-80ff-36b31e77115e" providerId="ADAL" clId="{20E4E0B4-E945-40B7-BE8E-0587EDDDA6F3}" dt="2024-05-29T09:38:00.660" v="31" actId="478"/>
          <ac:spMkLst>
            <pc:docMk/>
            <pc:sldMk cId="0" sldId="907"/>
            <ac:spMk id="9" creationId="{EA3B8233-2DFB-4B11-A78C-7B37A3C05A5B}"/>
          </ac:spMkLst>
        </pc:spChg>
        <pc:picChg chg="mod">
          <ac:chgData name="Genevieve Bouquet" userId="9ee00270-1c76-4fb6-80ff-36b31e77115e" providerId="ADAL" clId="{20E4E0B4-E945-40B7-BE8E-0587EDDDA6F3}" dt="2024-05-29T09:38:08.846" v="33" actId="962"/>
          <ac:picMkLst>
            <pc:docMk/>
            <pc:sldMk cId="0" sldId="907"/>
            <ac:picMk id="2" creationId="{6F5D27F2-3759-2ED1-F515-37A202BCA5CF}"/>
          </ac:picMkLst>
        </pc:picChg>
        <pc:picChg chg="mod">
          <ac:chgData name="Genevieve Bouquet" userId="9ee00270-1c76-4fb6-80ff-36b31e77115e" providerId="ADAL" clId="{20E4E0B4-E945-40B7-BE8E-0587EDDDA6F3}" dt="2024-05-29T09:42:11.628" v="100" actId="962"/>
          <ac:picMkLst>
            <pc:docMk/>
            <pc:sldMk cId="0" sldId="907"/>
            <ac:picMk id="4" creationId="{5158E2F5-C98C-383B-FA0C-77CA2D1689F3}"/>
          </ac:picMkLst>
        </pc:picChg>
      </pc:sldChg>
      <pc:sldChg chg="modSp mod">
        <pc:chgData name="Genevieve Bouquet" userId="9ee00270-1c76-4fb6-80ff-36b31e77115e" providerId="ADAL" clId="{20E4E0B4-E945-40B7-BE8E-0587EDDDA6F3}" dt="2024-05-29T09:40:37.170" v="88" actId="962"/>
        <pc:sldMkLst>
          <pc:docMk/>
          <pc:sldMk cId="0" sldId="909"/>
        </pc:sldMkLst>
        <pc:spChg chg="mod">
          <ac:chgData name="Genevieve Bouquet" userId="9ee00270-1c76-4fb6-80ff-36b31e77115e" providerId="ADAL" clId="{20E4E0B4-E945-40B7-BE8E-0587EDDDA6F3}" dt="2024-05-29T09:37:13.919" v="13" actId="962"/>
          <ac:spMkLst>
            <pc:docMk/>
            <pc:sldMk cId="0" sldId="909"/>
            <ac:spMk id="24" creationId="{8F2D4D21-79E9-4504-9138-1129D96AF8B1}"/>
          </ac:spMkLst>
        </pc:spChg>
        <pc:grpChg chg="mod">
          <ac:chgData name="Genevieve Bouquet" userId="9ee00270-1c76-4fb6-80ff-36b31e77115e" providerId="ADAL" clId="{20E4E0B4-E945-40B7-BE8E-0587EDDDA6F3}" dt="2024-05-29T09:37:16.092" v="14" actId="962"/>
          <ac:grpSpMkLst>
            <pc:docMk/>
            <pc:sldMk cId="0" sldId="909"/>
            <ac:grpSpMk id="43030" creationId="{88A65D1E-64E9-4806-A76F-00C4A6FF5F26}"/>
          </ac:grpSpMkLst>
        </pc:grpChg>
        <pc:picChg chg="mod">
          <ac:chgData name="Genevieve Bouquet" userId="9ee00270-1c76-4fb6-80ff-36b31e77115e" providerId="ADAL" clId="{20E4E0B4-E945-40B7-BE8E-0587EDDDA6F3}" dt="2024-05-29T09:40:37.170" v="88" actId="962"/>
          <ac:picMkLst>
            <pc:docMk/>
            <pc:sldMk cId="0" sldId="909"/>
            <ac:picMk id="2" creationId="{20415578-152B-B9DE-BC64-EE30F01F904F}"/>
          </ac:picMkLst>
        </pc:picChg>
        <pc:picChg chg="mod">
          <ac:chgData name="Genevieve Bouquet" userId="9ee00270-1c76-4fb6-80ff-36b31e77115e" providerId="ADAL" clId="{20E4E0B4-E945-40B7-BE8E-0587EDDDA6F3}" dt="2024-05-29T09:37:23.808" v="17" actId="962"/>
          <ac:picMkLst>
            <pc:docMk/>
            <pc:sldMk cId="0" sldId="909"/>
            <ac:picMk id="3" creationId="{BA8AFCDE-8058-9C83-9D67-9C254850A875}"/>
          </ac:picMkLst>
        </pc:picChg>
        <pc:picChg chg="mod">
          <ac:chgData name="Genevieve Bouquet" userId="9ee00270-1c76-4fb6-80ff-36b31e77115e" providerId="ADAL" clId="{20E4E0B4-E945-40B7-BE8E-0587EDDDA6F3}" dt="2024-05-29T09:37:26.925" v="18" actId="962"/>
          <ac:picMkLst>
            <pc:docMk/>
            <pc:sldMk cId="0" sldId="909"/>
            <ac:picMk id="5" creationId="{426AEE1B-AF2D-9DCD-78B6-B52A44422E14}"/>
          </ac:picMkLst>
        </pc:picChg>
        <pc:picChg chg="mod">
          <ac:chgData name="Genevieve Bouquet" userId="9ee00270-1c76-4fb6-80ff-36b31e77115e" providerId="ADAL" clId="{20E4E0B4-E945-40B7-BE8E-0587EDDDA6F3}" dt="2024-05-29T09:37:18.494" v="15" actId="962"/>
          <ac:picMkLst>
            <pc:docMk/>
            <pc:sldMk cId="0" sldId="909"/>
            <ac:picMk id="43032" creationId="{8D80E82A-E8A8-40FE-A747-757A561AFDD8}"/>
          </ac:picMkLst>
        </pc:picChg>
        <pc:picChg chg="mod">
          <ac:chgData name="Genevieve Bouquet" userId="9ee00270-1c76-4fb6-80ff-36b31e77115e" providerId="ADAL" clId="{20E4E0B4-E945-40B7-BE8E-0587EDDDA6F3}" dt="2024-05-29T09:37:20.845" v="16" actId="962"/>
          <ac:picMkLst>
            <pc:docMk/>
            <pc:sldMk cId="0" sldId="909"/>
            <ac:picMk id="43033" creationId="{F5C9BB60-6D55-4F8B-8585-6CA052AE1364}"/>
          </ac:picMkLst>
        </pc:picChg>
      </pc:sldChg>
      <pc:sldChg chg="modSp mod">
        <pc:chgData name="Genevieve Bouquet" userId="9ee00270-1c76-4fb6-80ff-36b31e77115e" providerId="ADAL" clId="{20E4E0B4-E945-40B7-BE8E-0587EDDDA6F3}" dt="2024-05-29T09:43:42.901" v="113" actId="962"/>
        <pc:sldMkLst>
          <pc:docMk/>
          <pc:sldMk cId="0" sldId="912"/>
        </pc:sldMkLst>
        <pc:spChg chg="mod">
          <ac:chgData name="Genevieve Bouquet" userId="9ee00270-1c76-4fb6-80ff-36b31e77115e" providerId="ADAL" clId="{20E4E0B4-E945-40B7-BE8E-0587EDDDA6F3}" dt="2024-05-29T09:39:45.830" v="78" actId="962"/>
          <ac:spMkLst>
            <pc:docMk/>
            <pc:sldMk cId="0" sldId="912"/>
            <ac:spMk id="7" creationId="{963FCC49-C2CB-4E0C-BAAB-A1F7AE2FB128}"/>
          </ac:spMkLst>
        </pc:spChg>
        <pc:grpChg chg="mod">
          <ac:chgData name="Genevieve Bouquet" userId="9ee00270-1c76-4fb6-80ff-36b31e77115e" providerId="ADAL" clId="{20E4E0B4-E945-40B7-BE8E-0587EDDDA6F3}" dt="2024-05-29T09:39:47.747" v="79" actId="962"/>
          <ac:grpSpMkLst>
            <pc:docMk/>
            <pc:sldMk cId="0" sldId="912"/>
            <ac:grpSpMk id="67588" creationId="{8BA5FDF0-3C83-4B31-834F-18C72AB0BBF9}"/>
          </ac:grpSpMkLst>
        </pc:grpChg>
        <pc:picChg chg="mod">
          <ac:chgData name="Genevieve Bouquet" userId="9ee00270-1c76-4fb6-80ff-36b31e77115e" providerId="ADAL" clId="{20E4E0B4-E945-40B7-BE8E-0587EDDDA6F3}" dt="2024-05-29T09:39:49.581" v="80" actId="962"/>
          <ac:picMkLst>
            <pc:docMk/>
            <pc:sldMk cId="0" sldId="912"/>
            <ac:picMk id="3" creationId="{9528E24B-0537-8027-4AFC-6A5205B26CB2}"/>
          </ac:picMkLst>
        </pc:picChg>
        <pc:picChg chg="mod">
          <ac:chgData name="Genevieve Bouquet" userId="9ee00270-1c76-4fb6-80ff-36b31e77115e" providerId="ADAL" clId="{20E4E0B4-E945-40B7-BE8E-0587EDDDA6F3}" dt="2024-05-29T09:43:42.901" v="113" actId="962"/>
          <ac:picMkLst>
            <pc:docMk/>
            <pc:sldMk cId="0" sldId="912"/>
            <ac:picMk id="11" creationId="{8259AF2D-EF36-4025-BD9B-87CF299AA234}"/>
          </ac:picMkLst>
        </pc:picChg>
      </pc:sldChg>
      <pc:sldChg chg="delSp modSp mod">
        <pc:chgData name="Genevieve Bouquet" userId="9ee00270-1c76-4fb6-80ff-36b31e77115e" providerId="ADAL" clId="{20E4E0B4-E945-40B7-BE8E-0587EDDDA6F3}" dt="2024-05-29T09:40:31.724" v="87" actId="962"/>
        <pc:sldMkLst>
          <pc:docMk/>
          <pc:sldMk cId="0" sldId="1860"/>
        </pc:sldMkLst>
        <pc:spChg chg="mod">
          <ac:chgData name="Genevieve Bouquet" userId="9ee00270-1c76-4fb6-80ff-36b31e77115e" providerId="ADAL" clId="{20E4E0B4-E945-40B7-BE8E-0587EDDDA6F3}" dt="2024-05-29T09:36:55.404" v="6" actId="962"/>
          <ac:spMkLst>
            <pc:docMk/>
            <pc:sldMk cId="0" sldId="1860"/>
            <ac:spMk id="14" creationId="{49672FE5-BB81-4AC9-9FC0-2D4DF005CF5A}"/>
          </ac:spMkLst>
        </pc:spChg>
        <pc:spChg chg="del">
          <ac:chgData name="Genevieve Bouquet" userId="9ee00270-1c76-4fb6-80ff-36b31e77115e" providerId="ADAL" clId="{20E4E0B4-E945-40B7-BE8E-0587EDDDA6F3}" dt="2024-05-29T09:36:59.266" v="7" actId="478"/>
          <ac:spMkLst>
            <pc:docMk/>
            <pc:sldMk cId="0" sldId="1860"/>
            <ac:spMk id="27" creationId="{046C4E8C-7074-40F1-8E4A-D20EF5F83E7D}"/>
          </ac:spMkLst>
        </pc:spChg>
        <pc:grpChg chg="mod">
          <ac:chgData name="Genevieve Bouquet" userId="9ee00270-1c76-4fb6-80ff-36b31e77115e" providerId="ADAL" clId="{20E4E0B4-E945-40B7-BE8E-0587EDDDA6F3}" dt="2024-05-29T09:37:01.770" v="8" actId="962"/>
          <ac:grpSpMkLst>
            <pc:docMk/>
            <pc:sldMk cId="0" sldId="1860"/>
            <ac:grpSpMk id="43025" creationId="{AA182F7E-D575-4D3A-8D6E-3983B3533864}"/>
          </ac:grpSpMkLst>
        </pc:grpChg>
        <pc:picChg chg="mod">
          <ac:chgData name="Genevieve Bouquet" userId="9ee00270-1c76-4fb6-80ff-36b31e77115e" providerId="ADAL" clId="{20E4E0B4-E945-40B7-BE8E-0587EDDDA6F3}" dt="2024-05-29T09:37:04.767" v="9" actId="962"/>
          <ac:picMkLst>
            <pc:docMk/>
            <pc:sldMk cId="0" sldId="1860"/>
            <ac:picMk id="2" creationId="{D5AD8023-8057-B09C-39A0-D8CB3D12F0CC}"/>
          </ac:picMkLst>
        </pc:picChg>
        <pc:picChg chg="mod">
          <ac:chgData name="Genevieve Bouquet" userId="9ee00270-1c76-4fb6-80ff-36b31e77115e" providerId="ADAL" clId="{20E4E0B4-E945-40B7-BE8E-0587EDDDA6F3}" dt="2024-05-29T09:37:06.817" v="10" actId="962"/>
          <ac:picMkLst>
            <pc:docMk/>
            <pc:sldMk cId="0" sldId="1860"/>
            <ac:picMk id="11" creationId="{E4C1BE8D-D424-4C20-D5CE-ABD80A736EFE}"/>
          </ac:picMkLst>
        </pc:picChg>
        <pc:picChg chg="mod">
          <ac:chgData name="Genevieve Bouquet" userId="9ee00270-1c76-4fb6-80ff-36b31e77115e" providerId="ADAL" clId="{20E4E0B4-E945-40B7-BE8E-0587EDDDA6F3}" dt="2024-05-29T09:37:08.939" v="11" actId="962"/>
          <ac:picMkLst>
            <pc:docMk/>
            <pc:sldMk cId="0" sldId="1860"/>
            <ac:picMk id="16" creationId="{07AD47BB-054F-FE71-168D-D5FB3629EF09}"/>
          </ac:picMkLst>
        </pc:picChg>
        <pc:picChg chg="mod">
          <ac:chgData name="Genevieve Bouquet" userId="9ee00270-1c76-4fb6-80ff-36b31e77115e" providerId="ADAL" clId="{20E4E0B4-E945-40B7-BE8E-0587EDDDA6F3}" dt="2024-05-29T09:37:11.153" v="12" actId="962"/>
          <ac:picMkLst>
            <pc:docMk/>
            <pc:sldMk cId="0" sldId="1860"/>
            <ac:picMk id="19" creationId="{427A26F0-8240-2B15-34E1-5713F4876A6F}"/>
          </ac:picMkLst>
        </pc:picChg>
        <pc:picChg chg="mod">
          <ac:chgData name="Genevieve Bouquet" userId="9ee00270-1c76-4fb6-80ff-36b31e77115e" providerId="ADAL" clId="{20E4E0B4-E945-40B7-BE8E-0587EDDDA6F3}" dt="2024-05-29T09:40:31.724" v="87" actId="962"/>
          <ac:picMkLst>
            <pc:docMk/>
            <pc:sldMk cId="0" sldId="1860"/>
            <ac:picMk id="43026" creationId="{F74F1EA8-F55E-4295-9BE6-5872BA77365E}"/>
          </ac:picMkLst>
        </pc:picChg>
      </pc:sldChg>
      <pc:sldChg chg="modSp mod">
        <pc:chgData name="Genevieve Bouquet" userId="9ee00270-1c76-4fb6-80ff-36b31e77115e" providerId="ADAL" clId="{20E4E0B4-E945-40B7-BE8E-0587EDDDA6F3}" dt="2024-05-29T09:42:54.724" v="105" actId="962"/>
        <pc:sldMkLst>
          <pc:docMk/>
          <pc:sldMk cId="3512335194" sldId="1861"/>
        </pc:sldMkLst>
        <pc:spChg chg="mod">
          <ac:chgData name="Genevieve Bouquet" userId="9ee00270-1c76-4fb6-80ff-36b31e77115e" providerId="ADAL" clId="{20E4E0B4-E945-40B7-BE8E-0587EDDDA6F3}" dt="2024-05-29T09:38:35.055" v="44" actId="962"/>
          <ac:spMkLst>
            <pc:docMk/>
            <pc:sldMk cId="3512335194" sldId="1861"/>
            <ac:spMk id="14" creationId="{5F7EB8B2-AD04-4728-9692-FF4F82C9C312}"/>
          </ac:spMkLst>
        </pc:spChg>
        <pc:grpChg chg="mod">
          <ac:chgData name="Genevieve Bouquet" userId="9ee00270-1c76-4fb6-80ff-36b31e77115e" providerId="ADAL" clId="{20E4E0B4-E945-40B7-BE8E-0587EDDDA6F3}" dt="2024-05-29T09:38:36.809" v="45" actId="962"/>
          <ac:grpSpMkLst>
            <pc:docMk/>
            <pc:sldMk cId="3512335194" sldId="1861"/>
            <ac:grpSpMk id="30726" creationId="{A892AE8D-BA4C-4438-993F-6EE82EA3D321}"/>
          </ac:grpSpMkLst>
        </pc:grpChg>
        <pc:picChg chg="mod">
          <ac:chgData name="Genevieve Bouquet" userId="9ee00270-1c76-4fb6-80ff-36b31e77115e" providerId="ADAL" clId="{20E4E0B4-E945-40B7-BE8E-0587EDDDA6F3}" dt="2024-05-29T09:38:38.959" v="46" actId="962"/>
          <ac:picMkLst>
            <pc:docMk/>
            <pc:sldMk cId="3512335194" sldId="1861"/>
            <ac:picMk id="5" creationId="{8A9C6947-3FEE-2F3D-6CAC-3D34B682F4C3}"/>
          </ac:picMkLst>
        </pc:picChg>
        <pc:picChg chg="mod">
          <ac:chgData name="Genevieve Bouquet" userId="9ee00270-1c76-4fb6-80ff-36b31e77115e" providerId="ADAL" clId="{20E4E0B4-E945-40B7-BE8E-0587EDDDA6F3}" dt="2024-05-29T09:42:48.154" v="104" actId="962"/>
          <ac:picMkLst>
            <pc:docMk/>
            <pc:sldMk cId="3512335194" sldId="1861"/>
            <ac:picMk id="6" creationId="{7382A3B8-489A-03D0-16F3-E6EA815B0A9A}"/>
          </ac:picMkLst>
        </pc:picChg>
        <pc:picChg chg="mod">
          <ac:chgData name="Genevieve Bouquet" userId="9ee00270-1c76-4fb6-80ff-36b31e77115e" providerId="ADAL" clId="{20E4E0B4-E945-40B7-BE8E-0587EDDDA6F3}" dt="2024-05-29T09:38:40.828" v="47" actId="962"/>
          <ac:picMkLst>
            <pc:docMk/>
            <pc:sldMk cId="3512335194" sldId="1861"/>
            <ac:picMk id="9" creationId="{13C212E3-332E-E5EA-5FEF-6E3A1B89827C}"/>
          </ac:picMkLst>
        </pc:picChg>
        <pc:picChg chg="mod">
          <ac:chgData name="Genevieve Bouquet" userId="9ee00270-1c76-4fb6-80ff-36b31e77115e" providerId="ADAL" clId="{20E4E0B4-E945-40B7-BE8E-0587EDDDA6F3}" dt="2024-05-29T09:42:54.724" v="105" actId="962"/>
          <ac:picMkLst>
            <pc:docMk/>
            <pc:sldMk cId="3512335194" sldId="1861"/>
            <ac:picMk id="13" creationId="{A0E8B5C8-62BE-10CB-9F74-312ED64BBF05}"/>
          </ac:picMkLst>
        </pc:picChg>
        <pc:picChg chg="mod">
          <ac:chgData name="Genevieve Bouquet" userId="9ee00270-1c76-4fb6-80ff-36b31e77115e" providerId="ADAL" clId="{20E4E0B4-E945-40B7-BE8E-0587EDDDA6F3}" dt="2024-05-29T09:42:34.130" v="103" actId="962"/>
          <ac:picMkLst>
            <pc:docMk/>
            <pc:sldMk cId="3512335194" sldId="1861"/>
            <ac:picMk id="30727" creationId="{379833B6-AB6B-4423-B3E8-23D43498A613}"/>
          </ac:picMkLst>
        </pc:picChg>
      </pc:sldChg>
      <pc:sldChg chg="delSp modSp mod">
        <pc:chgData name="Genevieve Bouquet" userId="9ee00270-1c76-4fb6-80ff-36b31e77115e" providerId="ADAL" clId="{20E4E0B4-E945-40B7-BE8E-0587EDDDA6F3}" dt="2024-05-29T09:42:18.309" v="101" actId="962"/>
        <pc:sldMkLst>
          <pc:docMk/>
          <pc:sldMk cId="3699054235" sldId="1864"/>
        </pc:sldMkLst>
        <pc:spChg chg="mod">
          <ac:chgData name="Genevieve Bouquet" userId="9ee00270-1c76-4fb6-80ff-36b31e77115e" providerId="ADAL" clId="{20E4E0B4-E945-40B7-BE8E-0587EDDDA6F3}" dt="2024-05-29T09:38:12.829" v="34" actId="962"/>
          <ac:spMkLst>
            <pc:docMk/>
            <pc:sldMk cId="3699054235" sldId="1864"/>
            <ac:spMk id="7" creationId="{F36482B2-4EB7-4BF3-B3E9-03B295994F3B}"/>
          </ac:spMkLst>
        </pc:spChg>
        <pc:spChg chg="del">
          <ac:chgData name="Genevieve Bouquet" userId="9ee00270-1c76-4fb6-80ff-36b31e77115e" providerId="ADAL" clId="{20E4E0B4-E945-40B7-BE8E-0587EDDDA6F3}" dt="2024-05-29T09:38:15.068" v="35" actId="478"/>
          <ac:spMkLst>
            <pc:docMk/>
            <pc:sldMk cId="3699054235" sldId="1864"/>
            <ac:spMk id="9" creationId="{E43DD064-21D4-41FA-92F1-7174AC8098BB}"/>
          </ac:spMkLst>
        </pc:spChg>
        <pc:spChg chg="mod">
          <ac:chgData name="Genevieve Bouquet" userId="9ee00270-1c76-4fb6-80ff-36b31e77115e" providerId="ADAL" clId="{20E4E0B4-E945-40B7-BE8E-0587EDDDA6F3}" dt="2024-05-29T09:38:17.305" v="36" actId="962"/>
          <ac:spMkLst>
            <pc:docMk/>
            <pc:sldMk cId="3699054235" sldId="1864"/>
            <ac:spMk id="10" creationId="{5768A2AD-10F7-4BD8-942A-62A1CD3AF7D6}"/>
          </ac:spMkLst>
        </pc:spChg>
        <pc:grpChg chg="mod">
          <ac:chgData name="Genevieve Bouquet" userId="9ee00270-1c76-4fb6-80ff-36b31e77115e" providerId="ADAL" clId="{20E4E0B4-E945-40B7-BE8E-0587EDDDA6F3}" dt="2024-05-29T09:38:19.010" v="37" actId="962"/>
          <ac:grpSpMkLst>
            <pc:docMk/>
            <pc:sldMk cId="3699054235" sldId="1864"/>
            <ac:grpSpMk id="53256" creationId="{7298B458-1B26-4CEE-BE3E-8E4EC4545050}"/>
          </ac:grpSpMkLst>
        </pc:grpChg>
        <pc:picChg chg="mod">
          <ac:chgData name="Genevieve Bouquet" userId="9ee00270-1c76-4fb6-80ff-36b31e77115e" providerId="ADAL" clId="{20E4E0B4-E945-40B7-BE8E-0587EDDDA6F3}" dt="2024-05-29T09:38:23" v="39" actId="962"/>
          <ac:picMkLst>
            <pc:docMk/>
            <pc:sldMk cId="3699054235" sldId="1864"/>
            <ac:picMk id="2" creationId="{F11F2590-169E-464B-0183-3C01C6D8E999}"/>
          </ac:picMkLst>
        </pc:picChg>
        <pc:picChg chg="mod">
          <ac:chgData name="Genevieve Bouquet" userId="9ee00270-1c76-4fb6-80ff-36b31e77115e" providerId="ADAL" clId="{20E4E0B4-E945-40B7-BE8E-0587EDDDA6F3}" dt="2024-05-29T09:38:20.771" v="38" actId="962"/>
          <ac:picMkLst>
            <pc:docMk/>
            <pc:sldMk cId="3699054235" sldId="1864"/>
            <ac:picMk id="5" creationId="{5DD32E9B-C2EF-9D31-3EB2-DCB139A4ABA7}"/>
          </ac:picMkLst>
        </pc:picChg>
        <pc:picChg chg="mod">
          <ac:chgData name="Genevieve Bouquet" userId="9ee00270-1c76-4fb6-80ff-36b31e77115e" providerId="ADAL" clId="{20E4E0B4-E945-40B7-BE8E-0587EDDDA6F3}" dt="2024-05-29T09:42:18.309" v="101" actId="962"/>
          <ac:picMkLst>
            <pc:docMk/>
            <pc:sldMk cId="3699054235" sldId="1864"/>
            <ac:picMk id="53257" creationId="{C43C6EEF-6673-40CC-9EEA-D7CE2A3098C2}"/>
          </ac:picMkLst>
        </pc:picChg>
      </pc:sldChg>
      <pc:sldChg chg="modSp mod">
        <pc:chgData name="Genevieve Bouquet" userId="9ee00270-1c76-4fb6-80ff-36b31e77115e" providerId="ADAL" clId="{20E4E0B4-E945-40B7-BE8E-0587EDDDA6F3}" dt="2024-05-29T09:41:13.281" v="93" actId="962"/>
        <pc:sldMkLst>
          <pc:docMk/>
          <pc:sldMk cId="0" sldId="1868"/>
        </pc:sldMkLst>
        <pc:spChg chg="mod">
          <ac:chgData name="Genevieve Bouquet" userId="9ee00270-1c76-4fb6-80ff-36b31e77115e" providerId="ADAL" clId="{20E4E0B4-E945-40B7-BE8E-0587EDDDA6F3}" dt="2024-05-29T09:37:40.056" v="24" actId="962"/>
          <ac:spMkLst>
            <pc:docMk/>
            <pc:sldMk cId="0" sldId="1868"/>
            <ac:spMk id="14" creationId="{5F7EB8B2-AD04-4728-9692-FF4F82C9C312}"/>
          </ac:spMkLst>
        </pc:spChg>
        <pc:grpChg chg="mod">
          <ac:chgData name="Genevieve Bouquet" userId="9ee00270-1c76-4fb6-80ff-36b31e77115e" providerId="ADAL" clId="{20E4E0B4-E945-40B7-BE8E-0587EDDDA6F3}" dt="2024-05-29T09:37:41.852" v="25" actId="962"/>
          <ac:grpSpMkLst>
            <pc:docMk/>
            <pc:sldMk cId="0" sldId="1868"/>
            <ac:grpSpMk id="30726" creationId="{A892AE8D-BA4C-4438-993F-6EE82EA3D321}"/>
          </ac:grpSpMkLst>
        </pc:grpChg>
        <pc:picChg chg="mod">
          <ac:chgData name="Genevieve Bouquet" userId="9ee00270-1c76-4fb6-80ff-36b31e77115e" providerId="ADAL" clId="{20E4E0B4-E945-40B7-BE8E-0587EDDDA6F3}" dt="2024-05-29T09:37:46.200" v="27" actId="962"/>
          <ac:picMkLst>
            <pc:docMk/>
            <pc:sldMk cId="0" sldId="1868"/>
            <ac:picMk id="3" creationId="{1A973EC8-FA06-1AAD-7375-C656CC248443}"/>
          </ac:picMkLst>
        </pc:picChg>
        <pc:picChg chg="mod">
          <ac:chgData name="Genevieve Bouquet" userId="9ee00270-1c76-4fb6-80ff-36b31e77115e" providerId="ADAL" clId="{20E4E0B4-E945-40B7-BE8E-0587EDDDA6F3}" dt="2024-05-29T09:37:44.298" v="26" actId="962"/>
          <ac:picMkLst>
            <pc:docMk/>
            <pc:sldMk cId="0" sldId="1868"/>
            <ac:picMk id="6" creationId="{7334772D-E951-C3E7-B0CD-4090108BD7EC}"/>
          </ac:picMkLst>
        </pc:picChg>
        <pc:picChg chg="mod">
          <ac:chgData name="Genevieve Bouquet" userId="9ee00270-1c76-4fb6-80ff-36b31e77115e" providerId="ADAL" clId="{20E4E0B4-E945-40B7-BE8E-0587EDDDA6F3}" dt="2024-05-29T09:41:13.281" v="93" actId="962"/>
          <ac:picMkLst>
            <pc:docMk/>
            <pc:sldMk cId="0" sldId="1868"/>
            <ac:picMk id="30727" creationId="{379833B6-AB6B-4423-B3E8-23D43498A613}"/>
          </ac:picMkLst>
        </pc:picChg>
      </pc:sldChg>
      <pc:sldChg chg="delSp modSp mod">
        <pc:chgData name="Genevieve Bouquet" userId="9ee00270-1c76-4fb6-80ff-36b31e77115e" providerId="ADAL" clId="{20E4E0B4-E945-40B7-BE8E-0587EDDDA6F3}" dt="2024-05-29T09:42:25.134" v="102" actId="962"/>
        <pc:sldMkLst>
          <pc:docMk/>
          <pc:sldMk cId="377573302" sldId="1869"/>
        </pc:sldMkLst>
        <pc:spChg chg="mod">
          <ac:chgData name="Genevieve Bouquet" userId="9ee00270-1c76-4fb6-80ff-36b31e77115e" providerId="ADAL" clId="{20E4E0B4-E945-40B7-BE8E-0587EDDDA6F3}" dt="2024-05-29T09:38:28.317" v="41" actId="962"/>
          <ac:spMkLst>
            <pc:docMk/>
            <pc:sldMk cId="377573302" sldId="1869"/>
            <ac:spMk id="5" creationId="{FD19CA4F-EA25-2A6C-9890-E0E51B190270}"/>
          </ac:spMkLst>
        </pc:spChg>
        <pc:spChg chg="del">
          <ac:chgData name="Genevieve Bouquet" userId="9ee00270-1c76-4fb6-80ff-36b31e77115e" providerId="ADAL" clId="{20E4E0B4-E945-40B7-BE8E-0587EDDDA6F3}" dt="2024-05-29T09:38:25.974" v="40" actId="478"/>
          <ac:spMkLst>
            <pc:docMk/>
            <pc:sldMk cId="377573302" sldId="1869"/>
            <ac:spMk id="9" creationId="{EA3B8233-2DFB-4B11-A78C-7B37A3C05A5B}"/>
          </ac:spMkLst>
        </pc:spChg>
        <pc:grpChg chg="mod">
          <ac:chgData name="Genevieve Bouquet" userId="9ee00270-1c76-4fb6-80ff-36b31e77115e" providerId="ADAL" clId="{20E4E0B4-E945-40B7-BE8E-0587EDDDA6F3}" dt="2024-05-29T09:38:32.731" v="43" actId="962"/>
          <ac:grpSpMkLst>
            <pc:docMk/>
            <pc:sldMk cId="377573302" sldId="1869"/>
            <ac:grpSpMk id="3" creationId="{AD7FA5CF-403E-F081-076F-1D0DFC46B33C}"/>
          </ac:grpSpMkLst>
        </pc:grpChg>
        <pc:picChg chg="mod">
          <ac:chgData name="Genevieve Bouquet" userId="9ee00270-1c76-4fb6-80ff-36b31e77115e" providerId="ADAL" clId="{20E4E0B4-E945-40B7-BE8E-0587EDDDA6F3}" dt="2024-05-29T09:38:30.840" v="42" actId="962"/>
          <ac:picMkLst>
            <pc:docMk/>
            <pc:sldMk cId="377573302" sldId="1869"/>
            <ac:picMk id="2" creationId="{6F5D27F2-3759-2ED1-F515-37A202BCA5CF}"/>
          </ac:picMkLst>
        </pc:picChg>
        <pc:picChg chg="mod">
          <ac:chgData name="Genevieve Bouquet" userId="9ee00270-1c76-4fb6-80ff-36b31e77115e" providerId="ADAL" clId="{20E4E0B4-E945-40B7-BE8E-0587EDDDA6F3}" dt="2024-05-29T09:42:25.134" v="102" actId="962"/>
          <ac:picMkLst>
            <pc:docMk/>
            <pc:sldMk cId="377573302" sldId="1869"/>
            <ac:picMk id="4" creationId="{5158E2F5-C98C-383B-FA0C-77CA2D1689F3}"/>
          </ac:picMkLst>
        </pc:picChg>
      </pc:sldChg>
      <pc:sldChg chg="modSp mod">
        <pc:chgData name="Genevieve Bouquet" userId="9ee00270-1c76-4fb6-80ff-36b31e77115e" providerId="ADAL" clId="{20E4E0B4-E945-40B7-BE8E-0587EDDDA6F3}" dt="2024-05-29T09:41:05.296" v="92" actId="962"/>
        <pc:sldMkLst>
          <pc:docMk/>
          <pc:sldMk cId="3963460742" sldId="1870"/>
        </pc:sldMkLst>
        <pc:spChg chg="mod">
          <ac:chgData name="Genevieve Bouquet" userId="9ee00270-1c76-4fb6-80ff-36b31e77115e" providerId="ADAL" clId="{20E4E0B4-E945-40B7-BE8E-0587EDDDA6F3}" dt="2024-05-29T09:37:29.874" v="19" actId="962"/>
          <ac:spMkLst>
            <pc:docMk/>
            <pc:sldMk cId="3963460742" sldId="1870"/>
            <ac:spMk id="14" creationId="{5F7EB8B2-AD04-4728-9692-FF4F82C9C312}"/>
          </ac:spMkLst>
        </pc:spChg>
        <pc:grpChg chg="mod">
          <ac:chgData name="Genevieve Bouquet" userId="9ee00270-1c76-4fb6-80ff-36b31e77115e" providerId="ADAL" clId="{20E4E0B4-E945-40B7-BE8E-0587EDDDA6F3}" dt="2024-05-29T09:37:31.975" v="20" actId="962"/>
          <ac:grpSpMkLst>
            <pc:docMk/>
            <pc:sldMk cId="3963460742" sldId="1870"/>
            <ac:grpSpMk id="30726" creationId="{A892AE8D-BA4C-4438-993F-6EE82EA3D321}"/>
          </ac:grpSpMkLst>
        </pc:grpChg>
        <pc:picChg chg="mod">
          <ac:chgData name="Genevieve Bouquet" userId="9ee00270-1c76-4fb6-80ff-36b31e77115e" providerId="ADAL" clId="{20E4E0B4-E945-40B7-BE8E-0587EDDDA6F3}" dt="2024-05-29T09:37:37.670" v="23" actId="962"/>
          <ac:picMkLst>
            <pc:docMk/>
            <pc:sldMk cId="3963460742" sldId="1870"/>
            <ac:picMk id="3" creationId="{964489A0-8D40-D188-3FF3-5858E1748B27}"/>
          </ac:picMkLst>
        </pc:picChg>
        <pc:picChg chg="mod">
          <ac:chgData name="Genevieve Bouquet" userId="9ee00270-1c76-4fb6-80ff-36b31e77115e" providerId="ADAL" clId="{20E4E0B4-E945-40B7-BE8E-0587EDDDA6F3}" dt="2024-05-29T09:37:34.191" v="21" actId="962"/>
          <ac:picMkLst>
            <pc:docMk/>
            <pc:sldMk cId="3963460742" sldId="1870"/>
            <ac:picMk id="6" creationId="{7334772D-E951-C3E7-B0CD-4090108BD7EC}"/>
          </ac:picMkLst>
        </pc:picChg>
        <pc:picChg chg="mod">
          <ac:chgData name="Genevieve Bouquet" userId="9ee00270-1c76-4fb6-80ff-36b31e77115e" providerId="ADAL" clId="{20E4E0B4-E945-40B7-BE8E-0587EDDDA6F3}" dt="2024-05-29T09:40:48.927" v="90" actId="962"/>
          <ac:picMkLst>
            <pc:docMk/>
            <pc:sldMk cId="3963460742" sldId="1870"/>
            <ac:picMk id="12" creationId="{E9BB545E-13A1-8F11-4BA6-D85461F566BF}"/>
          </ac:picMkLst>
        </pc:picChg>
        <pc:picChg chg="mod">
          <ac:chgData name="Genevieve Bouquet" userId="9ee00270-1c76-4fb6-80ff-36b31e77115e" providerId="ADAL" clId="{20E4E0B4-E945-40B7-BE8E-0587EDDDA6F3}" dt="2024-05-29T09:40:55.013" v="91" actId="962"/>
          <ac:picMkLst>
            <pc:docMk/>
            <pc:sldMk cId="3963460742" sldId="1870"/>
            <ac:picMk id="15" creationId="{0BFF6C64-D33A-6DAB-F395-53B7B58554BF}"/>
          </ac:picMkLst>
        </pc:picChg>
        <pc:picChg chg="mod">
          <ac:chgData name="Genevieve Bouquet" userId="9ee00270-1c76-4fb6-80ff-36b31e77115e" providerId="ADAL" clId="{20E4E0B4-E945-40B7-BE8E-0587EDDDA6F3}" dt="2024-05-29T09:41:05.296" v="92" actId="962"/>
          <ac:picMkLst>
            <pc:docMk/>
            <pc:sldMk cId="3963460742" sldId="1870"/>
            <ac:picMk id="17" creationId="{44F66FC7-F019-61F0-0640-EA327AE527D7}"/>
          </ac:picMkLst>
        </pc:picChg>
        <pc:picChg chg="mod">
          <ac:chgData name="Genevieve Bouquet" userId="9ee00270-1c76-4fb6-80ff-36b31e77115e" providerId="ADAL" clId="{20E4E0B4-E945-40B7-BE8E-0587EDDDA6F3}" dt="2024-05-29T09:37:35.862" v="22" actId="962"/>
          <ac:picMkLst>
            <pc:docMk/>
            <pc:sldMk cId="3963460742" sldId="1870"/>
            <ac:picMk id="19" creationId="{5E3B6C71-E5D8-8C2F-5C4F-A830DD319A6D}"/>
          </ac:picMkLst>
        </pc:picChg>
        <pc:picChg chg="mod">
          <ac:chgData name="Genevieve Bouquet" userId="9ee00270-1c76-4fb6-80ff-36b31e77115e" providerId="ADAL" clId="{20E4E0B4-E945-40B7-BE8E-0587EDDDA6F3}" dt="2024-05-29T09:40:42.700" v="89" actId="962"/>
          <ac:picMkLst>
            <pc:docMk/>
            <pc:sldMk cId="3963460742" sldId="1870"/>
            <ac:picMk id="30727" creationId="{379833B6-AB6B-4423-B3E8-23D43498A613}"/>
          </ac:picMkLst>
        </pc:picChg>
      </pc:sldChg>
      <pc:sldChg chg="modSp mod">
        <pc:chgData name="Genevieve Bouquet" userId="9ee00270-1c76-4fb6-80ff-36b31e77115e" providerId="ADAL" clId="{20E4E0B4-E945-40B7-BE8E-0587EDDDA6F3}" dt="2024-05-29T09:43:26.857" v="110" actId="962"/>
        <pc:sldMkLst>
          <pc:docMk/>
          <pc:sldMk cId="0" sldId="1871"/>
        </pc:sldMkLst>
        <pc:spChg chg="mod">
          <ac:chgData name="Genevieve Bouquet" userId="9ee00270-1c76-4fb6-80ff-36b31e77115e" providerId="ADAL" clId="{20E4E0B4-E945-40B7-BE8E-0587EDDDA6F3}" dt="2024-05-29T09:39:24.516" v="69" actId="962"/>
          <ac:spMkLst>
            <pc:docMk/>
            <pc:sldMk cId="0" sldId="1871"/>
            <ac:spMk id="14" creationId="{57A21A2F-4BC8-459B-9502-DD6475A696A9}"/>
          </ac:spMkLst>
        </pc:spChg>
        <pc:spChg chg="mod">
          <ac:chgData name="Genevieve Bouquet" userId="9ee00270-1c76-4fb6-80ff-36b31e77115e" providerId="ADAL" clId="{20E4E0B4-E945-40B7-BE8E-0587EDDDA6F3}" dt="2024-05-29T09:39:32.144" v="72" actId="962"/>
          <ac:spMkLst>
            <pc:docMk/>
            <pc:sldMk cId="0" sldId="1871"/>
            <ac:spMk id="28" creationId="{F93438D9-CA77-8983-0182-172D01682E50}"/>
          </ac:spMkLst>
        </pc:spChg>
        <pc:grpChg chg="mod">
          <ac:chgData name="Genevieve Bouquet" userId="9ee00270-1c76-4fb6-80ff-36b31e77115e" providerId="ADAL" clId="{20E4E0B4-E945-40B7-BE8E-0587EDDDA6F3}" dt="2024-05-29T09:39:26.848" v="70" actId="962"/>
          <ac:grpSpMkLst>
            <pc:docMk/>
            <pc:sldMk cId="0" sldId="1871"/>
            <ac:grpSpMk id="49159" creationId="{3E10A41F-D066-4424-937D-E84437735305}"/>
          </ac:grpSpMkLst>
        </pc:grpChg>
        <pc:picChg chg="mod">
          <ac:chgData name="Genevieve Bouquet" userId="9ee00270-1c76-4fb6-80ff-36b31e77115e" providerId="ADAL" clId="{20E4E0B4-E945-40B7-BE8E-0587EDDDA6F3}" dt="2024-05-29T09:39:30.231" v="71" actId="962"/>
          <ac:picMkLst>
            <pc:docMk/>
            <pc:sldMk cId="0" sldId="1871"/>
            <ac:picMk id="13" creationId="{11B58120-AB4E-A6AE-D44F-3A212B95FD4D}"/>
          </ac:picMkLst>
        </pc:picChg>
        <pc:picChg chg="mod">
          <ac:chgData name="Genevieve Bouquet" userId="9ee00270-1c76-4fb6-80ff-36b31e77115e" providerId="ADAL" clId="{20E4E0B4-E945-40B7-BE8E-0587EDDDA6F3}" dt="2024-05-29T09:39:22.112" v="68" actId="962"/>
          <ac:picMkLst>
            <pc:docMk/>
            <pc:sldMk cId="0" sldId="1871"/>
            <ac:picMk id="25" creationId="{220D9031-0242-C822-AF16-AD29A194286E}"/>
          </ac:picMkLst>
        </pc:picChg>
        <pc:picChg chg="mod">
          <ac:chgData name="Genevieve Bouquet" userId="9ee00270-1c76-4fb6-80ff-36b31e77115e" providerId="ADAL" clId="{20E4E0B4-E945-40B7-BE8E-0587EDDDA6F3}" dt="2024-05-29T09:43:26.857" v="110" actId="962"/>
          <ac:picMkLst>
            <pc:docMk/>
            <pc:sldMk cId="0" sldId="1871"/>
            <ac:picMk id="49162" creationId="{4ECFA64F-7FF1-42CA-8CFC-98E8B1ADD304}"/>
          </ac:picMkLst>
        </pc:picChg>
      </pc:sldChg>
      <pc:sldChg chg="modSp mod">
        <pc:chgData name="Genevieve Bouquet" userId="9ee00270-1c76-4fb6-80ff-36b31e77115e" providerId="ADAL" clId="{20E4E0B4-E945-40B7-BE8E-0587EDDDA6F3}" dt="2024-05-29T09:43:19.685" v="109" actId="962"/>
        <pc:sldMkLst>
          <pc:docMk/>
          <pc:sldMk cId="2252393121" sldId="1872"/>
        </pc:sldMkLst>
        <pc:spChg chg="mod">
          <ac:chgData name="Genevieve Bouquet" userId="9ee00270-1c76-4fb6-80ff-36b31e77115e" providerId="ADAL" clId="{20E4E0B4-E945-40B7-BE8E-0587EDDDA6F3}" dt="2024-05-29T09:39:13.299" v="64" actId="962"/>
          <ac:spMkLst>
            <pc:docMk/>
            <pc:sldMk cId="2252393121" sldId="1872"/>
            <ac:spMk id="14" creationId="{5F7EB8B2-AD04-4728-9692-FF4F82C9C312}"/>
          </ac:spMkLst>
        </pc:spChg>
        <pc:grpChg chg="mod">
          <ac:chgData name="Genevieve Bouquet" userId="9ee00270-1c76-4fb6-80ff-36b31e77115e" providerId="ADAL" clId="{20E4E0B4-E945-40B7-BE8E-0587EDDDA6F3}" dt="2024-05-29T09:39:15.201" v="65" actId="962"/>
          <ac:grpSpMkLst>
            <pc:docMk/>
            <pc:sldMk cId="2252393121" sldId="1872"/>
            <ac:grpSpMk id="30726" creationId="{A892AE8D-BA4C-4438-993F-6EE82EA3D321}"/>
          </ac:grpSpMkLst>
        </pc:grpChg>
        <pc:picChg chg="mod">
          <ac:chgData name="Genevieve Bouquet" userId="9ee00270-1c76-4fb6-80ff-36b31e77115e" providerId="ADAL" clId="{20E4E0B4-E945-40B7-BE8E-0587EDDDA6F3}" dt="2024-05-29T09:39:16.653" v="66" actId="962"/>
          <ac:picMkLst>
            <pc:docMk/>
            <pc:sldMk cId="2252393121" sldId="1872"/>
            <ac:picMk id="5" creationId="{8A9C6947-3FEE-2F3D-6CAC-3D34B682F4C3}"/>
          </ac:picMkLst>
        </pc:picChg>
        <pc:picChg chg="mod">
          <ac:chgData name="Genevieve Bouquet" userId="9ee00270-1c76-4fb6-80ff-36b31e77115e" providerId="ADAL" clId="{20E4E0B4-E945-40B7-BE8E-0587EDDDA6F3}" dt="2024-05-29T09:39:18.219" v="67" actId="962"/>
          <ac:picMkLst>
            <pc:docMk/>
            <pc:sldMk cId="2252393121" sldId="1872"/>
            <ac:picMk id="10" creationId="{36581A2E-BBB3-9D91-FA1C-F4A0DD97B750}"/>
          </ac:picMkLst>
        </pc:picChg>
        <pc:picChg chg="mod">
          <ac:chgData name="Genevieve Bouquet" userId="9ee00270-1c76-4fb6-80ff-36b31e77115e" providerId="ADAL" clId="{20E4E0B4-E945-40B7-BE8E-0587EDDDA6F3}" dt="2024-05-29T09:43:19.685" v="109" actId="962"/>
          <ac:picMkLst>
            <pc:docMk/>
            <pc:sldMk cId="2252393121" sldId="1872"/>
            <ac:picMk id="30727" creationId="{379833B6-AB6B-4423-B3E8-23D43498A613}"/>
          </ac:picMkLst>
        </pc:picChg>
      </pc:sldChg>
      <pc:sldChg chg="modSp mod">
        <pc:chgData name="Genevieve Bouquet" userId="9ee00270-1c76-4fb6-80ff-36b31e77115e" providerId="ADAL" clId="{20E4E0B4-E945-40B7-BE8E-0587EDDDA6F3}" dt="2024-05-29T09:43:07.425" v="107" actId="962"/>
        <pc:sldMkLst>
          <pc:docMk/>
          <pc:sldMk cId="3914427193" sldId="1873"/>
        </pc:sldMkLst>
        <pc:spChg chg="mod">
          <ac:chgData name="Genevieve Bouquet" userId="9ee00270-1c76-4fb6-80ff-36b31e77115e" providerId="ADAL" clId="{20E4E0B4-E945-40B7-BE8E-0587EDDDA6F3}" dt="2024-05-29T09:38:55.243" v="54" actId="962"/>
          <ac:spMkLst>
            <pc:docMk/>
            <pc:sldMk cId="3914427193" sldId="1873"/>
            <ac:spMk id="14" creationId="{5F7EB8B2-AD04-4728-9692-FF4F82C9C312}"/>
          </ac:spMkLst>
        </pc:spChg>
        <pc:grpChg chg="mod">
          <ac:chgData name="Genevieve Bouquet" userId="9ee00270-1c76-4fb6-80ff-36b31e77115e" providerId="ADAL" clId="{20E4E0B4-E945-40B7-BE8E-0587EDDDA6F3}" dt="2024-05-29T09:38:56.894" v="55" actId="962"/>
          <ac:grpSpMkLst>
            <pc:docMk/>
            <pc:sldMk cId="3914427193" sldId="1873"/>
            <ac:grpSpMk id="30726" creationId="{A892AE8D-BA4C-4438-993F-6EE82EA3D321}"/>
          </ac:grpSpMkLst>
        </pc:grpChg>
        <pc:picChg chg="mod">
          <ac:chgData name="Genevieve Bouquet" userId="9ee00270-1c76-4fb6-80ff-36b31e77115e" providerId="ADAL" clId="{20E4E0B4-E945-40B7-BE8E-0587EDDDA6F3}" dt="2024-05-29T09:38:58.650" v="56" actId="962"/>
          <ac:picMkLst>
            <pc:docMk/>
            <pc:sldMk cId="3914427193" sldId="1873"/>
            <ac:picMk id="5" creationId="{8A9C6947-3FEE-2F3D-6CAC-3D34B682F4C3}"/>
          </ac:picMkLst>
        </pc:picChg>
        <pc:picChg chg="mod">
          <ac:chgData name="Genevieve Bouquet" userId="9ee00270-1c76-4fb6-80ff-36b31e77115e" providerId="ADAL" clId="{20E4E0B4-E945-40B7-BE8E-0587EDDDA6F3}" dt="2024-05-29T09:39:00.349" v="57" actId="962"/>
          <ac:picMkLst>
            <pc:docMk/>
            <pc:sldMk cId="3914427193" sldId="1873"/>
            <ac:picMk id="6" creationId="{12263575-DE96-86F8-D5FF-F0F58EC1711A}"/>
          </ac:picMkLst>
        </pc:picChg>
        <pc:picChg chg="mod">
          <ac:chgData name="Genevieve Bouquet" userId="9ee00270-1c76-4fb6-80ff-36b31e77115e" providerId="ADAL" clId="{20E4E0B4-E945-40B7-BE8E-0587EDDDA6F3}" dt="2024-05-29T09:39:01.806" v="58" actId="962"/>
          <ac:picMkLst>
            <pc:docMk/>
            <pc:sldMk cId="3914427193" sldId="1873"/>
            <ac:picMk id="10" creationId="{1E3AF932-D64C-AA8D-7C85-4D84B187998F}"/>
          </ac:picMkLst>
        </pc:picChg>
        <pc:picChg chg="mod">
          <ac:chgData name="Genevieve Bouquet" userId="9ee00270-1c76-4fb6-80ff-36b31e77115e" providerId="ADAL" clId="{20E4E0B4-E945-40B7-BE8E-0587EDDDA6F3}" dt="2024-05-29T09:39:03.824" v="59" actId="962"/>
          <ac:picMkLst>
            <pc:docMk/>
            <pc:sldMk cId="3914427193" sldId="1873"/>
            <ac:picMk id="12" creationId="{0EEB1D24-E1B7-7182-F42E-8DE423CB74FC}"/>
          </ac:picMkLst>
        </pc:picChg>
        <pc:picChg chg="mod">
          <ac:chgData name="Genevieve Bouquet" userId="9ee00270-1c76-4fb6-80ff-36b31e77115e" providerId="ADAL" clId="{20E4E0B4-E945-40B7-BE8E-0587EDDDA6F3}" dt="2024-05-29T09:43:07.425" v="107" actId="962"/>
          <ac:picMkLst>
            <pc:docMk/>
            <pc:sldMk cId="3914427193" sldId="1873"/>
            <ac:picMk id="30727" creationId="{379833B6-AB6B-4423-B3E8-23D43498A613}"/>
          </ac:picMkLst>
        </pc:picChg>
      </pc:sldChg>
      <pc:sldChg chg="modSp mod">
        <pc:chgData name="Genevieve Bouquet" userId="9ee00270-1c76-4fb6-80ff-36b31e77115e" providerId="ADAL" clId="{20E4E0B4-E945-40B7-BE8E-0587EDDDA6F3}" dt="2024-05-29T09:43:01.555" v="106" actId="962"/>
        <pc:sldMkLst>
          <pc:docMk/>
          <pc:sldMk cId="1234612037" sldId="1874"/>
        </pc:sldMkLst>
        <pc:spChg chg="mod">
          <ac:chgData name="Genevieve Bouquet" userId="9ee00270-1c76-4fb6-80ff-36b31e77115e" providerId="ADAL" clId="{20E4E0B4-E945-40B7-BE8E-0587EDDDA6F3}" dt="2024-05-29T09:38:43.193" v="48" actId="962"/>
          <ac:spMkLst>
            <pc:docMk/>
            <pc:sldMk cId="1234612037" sldId="1874"/>
            <ac:spMk id="14" creationId="{5F7EB8B2-AD04-4728-9692-FF4F82C9C312}"/>
          </ac:spMkLst>
        </pc:spChg>
        <pc:grpChg chg="mod">
          <ac:chgData name="Genevieve Bouquet" userId="9ee00270-1c76-4fb6-80ff-36b31e77115e" providerId="ADAL" clId="{20E4E0B4-E945-40B7-BE8E-0587EDDDA6F3}" dt="2024-05-29T09:38:44.900" v="49" actId="962"/>
          <ac:grpSpMkLst>
            <pc:docMk/>
            <pc:sldMk cId="1234612037" sldId="1874"/>
            <ac:grpSpMk id="30726" creationId="{A892AE8D-BA4C-4438-993F-6EE82EA3D321}"/>
          </ac:grpSpMkLst>
        </pc:grpChg>
        <pc:picChg chg="mod">
          <ac:chgData name="Genevieve Bouquet" userId="9ee00270-1c76-4fb6-80ff-36b31e77115e" providerId="ADAL" clId="{20E4E0B4-E945-40B7-BE8E-0587EDDDA6F3}" dt="2024-05-29T09:38:48.477" v="51" actId="962"/>
          <ac:picMkLst>
            <pc:docMk/>
            <pc:sldMk cId="1234612037" sldId="1874"/>
            <ac:picMk id="4" creationId="{40373E2F-2280-6EAD-0D12-3C1EE8E48A14}"/>
          </ac:picMkLst>
        </pc:picChg>
        <pc:picChg chg="mod">
          <ac:chgData name="Genevieve Bouquet" userId="9ee00270-1c76-4fb6-80ff-36b31e77115e" providerId="ADAL" clId="{20E4E0B4-E945-40B7-BE8E-0587EDDDA6F3}" dt="2024-05-29T09:38:46.736" v="50" actId="962"/>
          <ac:picMkLst>
            <pc:docMk/>
            <pc:sldMk cId="1234612037" sldId="1874"/>
            <ac:picMk id="5" creationId="{8A9C6947-3FEE-2F3D-6CAC-3D34B682F4C3}"/>
          </ac:picMkLst>
        </pc:picChg>
        <pc:picChg chg="mod">
          <ac:chgData name="Genevieve Bouquet" userId="9ee00270-1c76-4fb6-80ff-36b31e77115e" providerId="ADAL" clId="{20E4E0B4-E945-40B7-BE8E-0587EDDDA6F3}" dt="2024-05-29T09:38:50.333" v="52" actId="962"/>
          <ac:picMkLst>
            <pc:docMk/>
            <pc:sldMk cId="1234612037" sldId="1874"/>
            <ac:picMk id="9" creationId="{B88F6E8F-E7B1-2BF9-9ECC-81006E91D8FF}"/>
          </ac:picMkLst>
        </pc:picChg>
        <pc:picChg chg="mod">
          <ac:chgData name="Genevieve Bouquet" userId="9ee00270-1c76-4fb6-80ff-36b31e77115e" providerId="ADAL" clId="{20E4E0B4-E945-40B7-BE8E-0587EDDDA6F3}" dt="2024-05-29T09:38:52.450" v="53" actId="962"/>
          <ac:picMkLst>
            <pc:docMk/>
            <pc:sldMk cId="1234612037" sldId="1874"/>
            <ac:picMk id="11" creationId="{FB1C1509-9C1F-7001-37C7-E8AE19DE601C}"/>
          </ac:picMkLst>
        </pc:picChg>
        <pc:picChg chg="mod">
          <ac:chgData name="Genevieve Bouquet" userId="9ee00270-1c76-4fb6-80ff-36b31e77115e" providerId="ADAL" clId="{20E4E0B4-E945-40B7-BE8E-0587EDDDA6F3}" dt="2024-05-29T09:43:01.555" v="106" actId="962"/>
          <ac:picMkLst>
            <pc:docMk/>
            <pc:sldMk cId="1234612037" sldId="1874"/>
            <ac:picMk id="30727" creationId="{379833B6-AB6B-4423-B3E8-23D43498A613}"/>
          </ac:picMkLst>
        </pc:picChg>
      </pc:sldChg>
      <pc:sldChg chg="modSp mod">
        <pc:chgData name="Genevieve Bouquet" userId="9ee00270-1c76-4fb6-80ff-36b31e77115e" providerId="ADAL" clId="{20E4E0B4-E945-40B7-BE8E-0587EDDDA6F3}" dt="2024-05-29T09:42:04.430" v="99" actId="962"/>
        <pc:sldMkLst>
          <pc:docMk/>
          <pc:sldMk cId="2619963933" sldId="1875"/>
        </pc:sldMkLst>
        <pc:spChg chg="mod">
          <ac:chgData name="Genevieve Bouquet" userId="9ee00270-1c76-4fb6-80ff-36b31e77115e" providerId="ADAL" clId="{20E4E0B4-E945-40B7-BE8E-0587EDDDA6F3}" dt="2024-05-29T09:37:48.821" v="28" actId="962"/>
          <ac:spMkLst>
            <pc:docMk/>
            <pc:sldMk cId="2619963933" sldId="1875"/>
            <ac:spMk id="14" creationId="{5F7EB8B2-AD04-4728-9692-FF4F82C9C312}"/>
          </ac:spMkLst>
        </pc:spChg>
        <pc:grpChg chg="mod">
          <ac:chgData name="Genevieve Bouquet" userId="9ee00270-1c76-4fb6-80ff-36b31e77115e" providerId="ADAL" clId="{20E4E0B4-E945-40B7-BE8E-0587EDDDA6F3}" dt="2024-05-29T09:37:50.932" v="29" actId="962"/>
          <ac:grpSpMkLst>
            <pc:docMk/>
            <pc:sldMk cId="2619963933" sldId="1875"/>
            <ac:grpSpMk id="30726" creationId="{A892AE8D-BA4C-4438-993F-6EE82EA3D321}"/>
          </ac:grpSpMkLst>
        </pc:grpChg>
        <pc:picChg chg="mod">
          <ac:chgData name="Genevieve Bouquet" userId="9ee00270-1c76-4fb6-80ff-36b31e77115e" providerId="ADAL" clId="{20E4E0B4-E945-40B7-BE8E-0587EDDDA6F3}" dt="2024-05-29T09:41:34.926" v="95" actId="962"/>
          <ac:picMkLst>
            <pc:docMk/>
            <pc:sldMk cId="2619963933" sldId="1875"/>
            <ac:picMk id="4" creationId="{BA810CFF-2C8C-794F-C00D-556D740E0A03}"/>
          </ac:picMkLst>
        </pc:picChg>
        <pc:picChg chg="mod">
          <ac:chgData name="Genevieve Bouquet" userId="9ee00270-1c76-4fb6-80ff-36b31e77115e" providerId="ADAL" clId="{20E4E0B4-E945-40B7-BE8E-0587EDDDA6F3}" dt="2024-05-29T09:37:55.538" v="30" actId="962"/>
          <ac:picMkLst>
            <pc:docMk/>
            <pc:sldMk cId="2619963933" sldId="1875"/>
            <ac:picMk id="6" creationId="{7334772D-E951-C3E7-B0CD-4090108BD7EC}"/>
          </ac:picMkLst>
        </pc:picChg>
        <pc:picChg chg="mod">
          <ac:chgData name="Genevieve Bouquet" userId="9ee00270-1c76-4fb6-80ff-36b31e77115e" providerId="ADAL" clId="{20E4E0B4-E945-40B7-BE8E-0587EDDDA6F3}" dt="2024-05-29T09:41:47.101" v="96" actId="962"/>
          <ac:picMkLst>
            <pc:docMk/>
            <pc:sldMk cId="2619963933" sldId="1875"/>
            <ac:picMk id="9" creationId="{78011DC2-7E4D-8D4F-9245-B2CDB19A1357}"/>
          </ac:picMkLst>
        </pc:picChg>
        <pc:picChg chg="mod">
          <ac:chgData name="Genevieve Bouquet" userId="9ee00270-1c76-4fb6-80ff-36b31e77115e" providerId="ADAL" clId="{20E4E0B4-E945-40B7-BE8E-0587EDDDA6F3}" dt="2024-05-29T09:41:53.885" v="97" actId="962"/>
          <ac:picMkLst>
            <pc:docMk/>
            <pc:sldMk cId="2619963933" sldId="1875"/>
            <ac:picMk id="12" creationId="{C7D26461-680D-BCAF-97A1-D660DB786601}"/>
          </ac:picMkLst>
        </pc:picChg>
        <pc:picChg chg="mod">
          <ac:chgData name="Genevieve Bouquet" userId="9ee00270-1c76-4fb6-80ff-36b31e77115e" providerId="ADAL" clId="{20E4E0B4-E945-40B7-BE8E-0587EDDDA6F3}" dt="2024-05-29T09:41:59.447" v="98" actId="962"/>
          <ac:picMkLst>
            <pc:docMk/>
            <pc:sldMk cId="2619963933" sldId="1875"/>
            <ac:picMk id="15" creationId="{F51567B4-DCD9-514F-8AD9-F006764B80A8}"/>
          </ac:picMkLst>
        </pc:picChg>
        <pc:picChg chg="mod">
          <ac:chgData name="Genevieve Bouquet" userId="9ee00270-1c76-4fb6-80ff-36b31e77115e" providerId="ADAL" clId="{20E4E0B4-E945-40B7-BE8E-0587EDDDA6F3}" dt="2024-05-29T09:42:04.430" v="99" actId="962"/>
          <ac:picMkLst>
            <pc:docMk/>
            <pc:sldMk cId="2619963933" sldId="1875"/>
            <ac:picMk id="17" creationId="{33FDFC3B-5850-913C-7251-7A5BF353EF70}"/>
          </ac:picMkLst>
        </pc:picChg>
        <pc:picChg chg="mod">
          <ac:chgData name="Genevieve Bouquet" userId="9ee00270-1c76-4fb6-80ff-36b31e77115e" providerId="ADAL" clId="{20E4E0B4-E945-40B7-BE8E-0587EDDDA6F3}" dt="2024-05-29T09:41:23.292" v="94" actId="962"/>
          <ac:picMkLst>
            <pc:docMk/>
            <pc:sldMk cId="2619963933" sldId="1875"/>
            <ac:picMk id="30727" creationId="{379833B6-AB6B-4423-B3E8-23D43498A613}"/>
          </ac:picMkLst>
        </pc:picChg>
      </pc:sldChg>
      <pc:sldChg chg="modSp mod">
        <pc:chgData name="Genevieve Bouquet" userId="9ee00270-1c76-4fb6-80ff-36b31e77115e" providerId="ADAL" clId="{20E4E0B4-E945-40B7-BE8E-0587EDDDA6F3}" dt="2024-05-29T09:43:11.307" v="108" actId="962"/>
        <pc:sldMkLst>
          <pc:docMk/>
          <pc:sldMk cId="3342819477" sldId="1876"/>
        </pc:sldMkLst>
        <pc:spChg chg="mod">
          <ac:chgData name="Genevieve Bouquet" userId="9ee00270-1c76-4fb6-80ff-36b31e77115e" providerId="ADAL" clId="{20E4E0B4-E945-40B7-BE8E-0587EDDDA6F3}" dt="2024-05-29T09:39:06.197" v="60" actId="962"/>
          <ac:spMkLst>
            <pc:docMk/>
            <pc:sldMk cId="3342819477" sldId="1876"/>
            <ac:spMk id="14" creationId="{5F7EB8B2-AD04-4728-9692-FF4F82C9C312}"/>
          </ac:spMkLst>
        </pc:spChg>
        <pc:grpChg chg="mod">
          <ac:chgData name="Genevieve Bouquet" userId="9ee00270-1c76-4fb6-80ff-36b31e77115e" providerId="ADAL" clId="{20E4E0B4-E945-40B7-BE8E-0587EDDDA6F3}" dt="2024-05-29T09:39:07.877" v="61" actId="962"/>
          <ac:grpSpMkLst>
            <pc:docMk/>
            <pc:sldMk cId="3342819477" sldId="1876"/>
            <ac:grpSpMk id="30726" creationId="{A892AE8D-BA4C-4438-993F-6EE82EA3D321}"/>
          </ac:grpSpMkLst>
        </pc:grpChg>
        <pc:picChg chg="mod">
          <ac:chgData name="Genevieve Bouquet" userId="9ee00270-1c76-4fb6-80ff-36b31e77115e" providerId="ADAL" clId="{20E4E0B4-E945-40B7-BE8E-0587EDDDA6F3}" dt="2024-05-29T09:39:11.226" v="63" actId="962"/>
          <ac:picMkLst>
            <pc:docMk/>
            <pc:sldMk cId="3342819477" sldId="1876"/>
            <ac:picMk id="2" creationId="{90248A33-8961-4A44-C82F-3DC64CD164C9}"/>
          </ac:picMkLst>
        </pc:picChg>
        <pc:picChg chg="mod">
          <ac:chgData name="Genevieve Bouquet" userId="9ee00270-1c76-4fb6-80ff-36b31e77115e" providerId="ADAL" clId="{20E4E0B4-E945-40B7-BE8E-0587EDDDA6F3}" dt="2024-05-29T09:39:09.741" v="62" actId="962"/>
          <ac:picMkLst>
            <pc:docMk/>
            <pc:sldMk cId="3342819477" sldId="1876"/>
            <ac:picMk id="5" creationId="{8A9C6947-3FEE-2F3D-6CAC-3D34B682F4C3}"/>
          </ac:picMkLst>
        </pc:picChg>
        <pc:picChg chg="mod">
          <ac:chgData name="Genevieve Bouquet" userId="9ee00270-1c76-4fb6-80ff-36b31e77115e" providerId="ADAL" clId="{20E4E0B4-E945-40B7-BE8E-0587EDDDA6F3}" dt="2024-05-29T09:43:11.307" v="108" actId="962"/>
          <ac:picMkLst>
            <pc:docMk/>
            <pc:sldMk cId="3342819477" sldId="1876"/>
            <ac:picMk id="30727" creationId="{379833B6-AB6B-4423-B3E8-23D43498A613}"/>
          </ac:picMkLst>
        </pc:picChg>
      </pc:sldChg>
      <pc:sldMasterChg chg="del delSldLayout">
        <pc:chgData name="Genevieve Bouquet" userId="9ee00270-1c76-4fb6-80ff-36b31e77115e" providerId="ADAL" clId="{20E4E0B4-E945-40B7-BE8E-0587EDDDA6F3}" dt="2024-05-29T10:21:43.061" v="115" actId="47"/>
        <pc:sldMasterMkLst>
          <pc:docMk/>
          <pc:sldMasterMk cId="4147461614" sldId="2147483744"/>
        </pc:sldMasterMkLst>
        <pc:sldLayoutChg chg="del">
          <pc:chgData name="Genevieve Bouquet" userId="9ee00270-1c76-4fb6-80ff-36b31e77115e" providerId="ADAL" clId="{20E4E0B4-E945-40B7-BE8E-0587EDDDA6F3}" dt="2024-05-29T10:21:43.061" v="115" actId="47"/>
          <pc:sldLayoutMkLst>
            <pc:docMk/>
            <pc:sldMasterMk cId="4147461614" sldId="2147483744"/>
            <pc:sldLayoutMk cId="3769983172" sldId="2147483745"/>
          </pc:sldLayoutMkLst>
        </pc:sldLayoutChg>
        <pc:sldLayoutChg chg="del">
          <pc:chgData name="Genevieve Bouquet" userId="9ee00270-1c76-4fb6-80ff-36b31e77115e" providerId="ADAL" clId="{20E4E0B4-E945-40B7-BE8E-0587EDDDA6F3}" dt="2024-05-29T10:21:37.968" v="114" actId="2696"/>
          <pc:sldLayoutMkLst>
            <pc:docMk/>
            <pc:sldMasterMk cId="4147461614" sldId="2147483744"/>
            <pc:sldLayoutMk cId="3534984278" sldId="2147483746"/>
          </pc:sldLayoutMkLst>
        </pc:sldLayoutChg>
        <pc:sldLayoutChg chg="del">
          <pc:chgData name="Genevieve Bouquet" userId="9ee00270-1c76-4fb6-80ff-36b31e77115e" providerId="ADAL" clId="{20E4E0B4-E945-40B7-BE8E-0587EDDDA6F3}" dt="2024-05-29T10:21:43.061" v="115" actId="47"/>
          <pc:sldLayoutMkLst>
            <pc:docMk/>
            <pc:sldMasterMk cId="4147461614" sldId="2147483744"/>
            <pc:sldLayoutMk cId="4176391530" sldId="2147483747"/>
          </pc:sldLayoutMkLst>
        </pc:sldLayoutChg>
        <pc:sldLayoutChg chg="del">
          <pc:chgData name="Genevieve Bouquet" userId="9ee00270-1c76-4fb6-80ff-36b31e77115e" providerId="ADAL" clId="{20E4E0B4-E945-40B7-BE8E-0587EDDDA6F3}" dt="2024-05-29T10:21:43.061" v="115" actId="47"/>
          <pc:sldLayoutMkLst>
            <pc:docMk/>
            <pc:sldMasterMk cId="4147461614" sldId="2147483744"/>
            <pc:sldLayoutMk cId="3939799793" sldId="2147483748"/>
          </pc:sldLayoutMkLst>
        </pc:sldLayoutChg>
        <pc:sldLayoutChg chg="del">
          <pc:chgData name="Genevieve Bouquet" userId="9ee00270-1c76-4fb6-80ff-36b31e77115e" providerId="ADAL" clId="{20E4E0B4-E945-40B7-BE8E-0587EDDDA6F3}" dt="2024-05-29T10:21:43.061" v="115" actId="47"/>
          <pc:sldLayoutMkLst>
            <pc:docMk/>
            <pc:sldMasterMk cId="4147461614" sldId="2147483744"/>
            <pc:sldLayoutMk cId="2981565409" sldId="2147483749"/>
          </pc:sldLayoutMkLst>
        </pc:sldLayoutChg>
        <pc:sldLayoutChg chg="del">
          <pc:chgData name="Genevieve Bouquet" userId="9ee00270-1c76-4fb6-80ff-36b31e77115e" providerId="ADAL" clId="{20E4E0B4-E945-40B7-BE8E-0587EDDDA6F3}" dt="2024-05-29T10:21:43.061" v="115" actId="47"/>
          <pc:sldLayoutMkLst>
            <pc:docMk/>
            <pc:sldMasterMk cId="4147461614" sldId="2147483744"/>
            <pc:sldLayoutMk cId="130481041" sldId="2147483750"/>
          </pc:sldLayoutMkLst>
        </pc:sldLayoutChg>
        <pc:sldLayoutChg chg="del">
          <pc:chgData name="Genevieve Bouquet" userId="9ee00270-1c76-4fb6-80ff-36b31e77115e" providerId="ADAL" clId="{20E4E0B4-E945-40B7-BE8E-0587EDDDA6F3}" dt="2024-05-29T10:21:43.061" v="115" actId="47"/>
          <pc:sldLayoutMkLst>
            <pc:docMk/>
            <pc:sldMasterMk cId="4147461614" sldId="2147483744"/>
            <pc:sldLayoutMk cId="883325265" sldId="2147483751"/>
          </pc:sldLayoutMkLst>
        </pc:sldLayoutChg>
        <pc:sldLayoutChg chg="del">
          <pc:chgData name="Genevieve Bouquet" userId="9ee00270-1c76-4fb6-80ff-36b31e77115e" providerId="ADAL" clId="{20E4E0B4-E945-40B7-BE8E-0587EDDDA6F3}" dt="2024-05-29T10:21:43.061" v="115" actId="47"/>
          <pc:sldLayoutMkLst>
            <pc:docMk/>
            <pc:sldMasterMk cId="4147461614" sldId="2147483744"/>
            <pc:sldLayoutMk cId="2583382142" sldId="214748375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8E279-599A-42E9-9B45-C50CEDB29FA2}" type="datetimeFigureOut">
              <a:rPr lang="en-GB" smtClean="0"/>
              <a:t>29/05/2024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C295F-EA31-44D3-BA82-21720D0CE981}" type="slidenum">
              <a:rPr lang="en-GB" smtClean="0"/>
              <a:t>‹#›</a:t>
            </a:fld>
            <a:endParaRPr lang="en-GB"/>
          </a:p>
        </p:txBody>
      </p:sp>
    </p:spTree>
    <p:extLst>
      <p:ext uri="{BB962C8B-B14F-4D97-AF65-F5344CB8AC3E}">
        <p14:creationId xmlns:p14="http://schemas.microsoft.com/office/powerpoint/2010/main" val="3438801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ypsy-traveller.org/grth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5D6476F8-1BB9-423B-8A53-B45B56E05C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2936B449-247F-4431-9D05-DE2C870D5B7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59" name="Rectangle 2">
            <a:extLst>
              <a:ext uri="{FF2B5EF4-FFF2-40B4-BE49-F238E27FC236}">
                <a16:creationId xmlns:a16="http://schemas.microsoft.com/office/drawing/2014/main" id="{84C60310-F475-4261-8F72-B99C613B4B79}"/>
              </a:ext>
            </a:extLst>
          </p:cNvPr>
          <p:cNvSpPr>
            <a:spLocks noGrp="1" noRot="1" noChangeAspect="1" noChangeArrowheads="1" noTextEdit="1"/>
          </p:cNvSpPr>
          <p:nvPr>
            <p:ph type="sldImg"/>
          </p:nvPr>
        </p:nvSpPr>
        <p:spPr>
          <a:xfrm>
            <a:off x="146050" y="730250"/>
            <a:ext cx="6470650" cy="3640138"/>
          </a:xfrm>
          <a:ln/>
        </p:spPr>
      </p:sp>
      <p:sp>
        <p:nvSpPr>
          <p:cNvPr id="19460" name="Rectangle 3">
            <a:extLst>
              <a:ext uri="{FF2B5EF4-FFF2-40B4-BE49-F238E27FC236}">
                <a16:creationId xmlns:a16="http://schemas.microsoft.com/office/drawing/2014/main" id="{28B34CB6-07E7-40C6-8A63-D2CF3177B93C}"/>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19461" name="Footer Placeholder 1">
            <a:extLst>
              <a:ext uri="{FF2B5EF4-FFF2-40B4-BE49-F238E27FC236}">
                <a16:creationId xmlns:a16="http://schemas.microsoft.com/office/drawing/2014/main" id="{3A0F5D83-B2F6-43BC-AF09-555F0F2512A0}"/>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2" name="Header Placeholder 2">
            <a:extLst>
              <a:ext uri="{FF2B5EF4-FFF2-40B4-BE49-F238E27FC236}">
                <a16:creationId xmlns:a16="http://schemas.microsoft.com/office/drawing/2014/main" id="{6D583810-3BAD-4637-BA77-B54073919820}"/>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01AE6E4-4C04-4302-BFF8-8BEF28F27D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F88BAB1D-C26D-48DF-B22F-2F1A20E5B11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E84D802C-AD9C-4E28-94C0-A6AF55B5FCCA}"/>
              </a:ext>
            </a:extLst>
          </p:cNvPr>
          <p:cNvSpPr>
            <a:spLocks noGrp="1" noRot="1" noChangeAspect="1" noChangeArrowheads="1" noTextEdit="1"/>
          </p:cNvSpPr>
          <p:nvPr>
            <p:ph type="sldImg"/>
          </p:nvPr>
        </p:nvSpPr>
        <p:spPr>
          <a:xfrm>
            <a:off x="146050" y="730250"/>
            <a:ext cx="6470650" cy="3640138"/>
          </a:xfrm>
          <a:ln/>
        </p:spPr>
      </p:sp>
      <p:sp>
        <p:nvSpPr>
          <p:cNvPr id="31748" name="Rectangle 3">
            <a:extLst>
              <a:ext uri="{FF2B5EF4-FFF2-40B4-BE49-F238E27FC236}">
                <a16:creationId xmlns:a16="http://schemas.microsoft.com/office/drawing/2014/main" id="{A3DDEEE7-A05D-4A43-9710-65224B8A5FFA}"/>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200000"/>
              </a:lnSpc>
              <a:spcAft>
                <a:spcPts val="800"/>
              </a:spcAft>
            </a:pPr>
            <a:r>
              <a:rPr lang="en-GB" sz="1800" b="1" kern="100" dirty="0">
                <a:effectLst/>
                <a:latin typeface="Calibri" panose="020F0502020204030204" pitchFamily="34" charset="0"/>
                <a:ea typeface="Calibri" panose="020F0502020204030204" pitchFamily="34" charset="0"/>
                <a:cs typeface="Arial" panose="020B0604020202020204" pitchFamily="34" charset="0"/>
              </a:rPr>
              <a:t>Friends, Families and Travellers </a:t>
            </a:r>
            <a:r>
              <a:rPr lang="en-GB" sz="1800" kern="1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are a leading national charity </a:t>
            </a:r>
            <a:r>
              <a:rPr lang="en-GB" sz="1800" kern="100" dirty="0">
                <a:solidFill>
                  <a:srgbClr val="3A3A3A"/>
                </a:solidFill>
                <a:effectLst/>
                <a:latin typeface="Calibri" panose="020F0502020204030204" pitchFamily="34" charset="0"/>
                <a:ea typeface="Calibri" panose="020F0502020204030204" pitchFamily="34" charset="0"/>
                <a:cs typeface="Arial" panose="020B0604020202020204" pitchFamily="34" charset="0"/>
              </a:rPr>
              <a:t>where a</a:t>
            </a:r>
            <a:r>
              <a:rPr lang="en-GB" sz="1800" b="1" kern="100" dirty="0">
                <a:solidFill>
                  <a:srgbClr val="3A3A3A"/>
                </a:solidFill>
                <a:effectLst/>
                <a:latin typeface="Arial" panose="020B0604020202020204" pitchFamily="34" charset="0"/>
                <a:ea typeface="Calibri" panose="020F0502020204030204" pitchFamily="34" charset="0"/>
                <a:cs typeface="Times New Roman" panose="02020603050405020304" pitchFamily="18" charset="0"/>
              </a:rPr>
              <a:t>t least half of the Trustees, staff, interns and volunteers are from Gypsy, Roma or Traveller background</a:t>
            </a:r>
            <a:r>
              <a:rPr lang="en-GB" sz="1800" b="1" kern="100" dirty="0">
                <a:solidFill>
                  <a:srgbClr val="3A3A3A"/>
                </a:solidFill>
                <a:effectLst/>
                <a:latin typeface="Calibri" panose="020F0502020204030204" pitchFamily="34" charset="0"/>
                <a:ea typeface="Calibri" panose="020F0502020204030204" pitchFamily="34" charset="0"/>
                <a:cs typeface="Arial" panose="020B060402020202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rgbClr val="3A3A3A"/>
                </a:solidFill>
                <a:effectLst/>
                <a:latin typeface="Calibri" panose="020F0502020204030204" pitchFamily="34" charset="0"/>
                <a:ea typeface="Calibri" panose="020F0502020204030204" pitchFamily="34" charset="0"/>
                <a:cs typeface="Arial" panose="020B0604020202020204" pitchFamily="34" charset="0"/>
              </a:rPr>
              <a:t>For the past three years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Friends Families and Travellers</a:t>
            </a:r>
            <a:r>
              <a:rPr lang="en-GB" sz="1800" kern="100" dirty="0">
                <a:effectLst/>
                <a:latin typeface="Calibri" panose="020F0502020204030204" pitchFamily="34" charset="0"/>
                <a:ea typeface="Calibri" panose="020F0502020204030204" pitchFamily="34" charset="0"/>
                <a:cs typeface="Calibri" panose="020F0502020204030204" pitchFamily="34" charset="0"/>
              </a:rPr>
              <a:t> have provided themes and resource packs for schools to celebrate GRTHM and the last three years have been: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Calibri" panose="020F0502020204030204" pitchFamily="34" charset="0"/>
              </a:rPr>
              <a:t>‘Make some space’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The GRT Service in Norfolk</a:t>
            </a:r>
            <a:r>
              <a:rPr lang="en-GB" sz="1800" kern="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asked schools and settings across the county to 'Make Some Space' for Gypsy, Roma and Traveller people in their curriculums.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‘What makes a home?’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As part of the theme,</a:t>
            </a:r>
            <a:r>
              <a:rPr lang="en-GB" sz="1800" kern="100" dirty="0">
                <a:effectLst/>
                <a:latin typeface="Calibri" panose="020F0502020204030204" pitchFamily="34" charset="0"/>
                <a:ea typeface="Calibri" panose="020F0502020204030204" pitchFamily="34" charset="0"/>
                <a:cs typeface="Calibri" panose="020F0502020204030204" pitchFamily="34" charset="0"/>
              </a:rPr>
              <a:t> ‘</a:t>
            </a:r>
            <a:r>
              <a:rPr lang="en-GB" sz="1800" i="1" kern="100" dirty="0">
                <a:effectLst/>
                <a:latin typeface="Calibri" panose="020F0502020204030204" pitchFamily="34" charset="0"/>
                <a:ea typeface="Calibri" panose="020F0502020204030204" pitchFamily="34" charset="0"/>
                <a:cs typeface="Calibri" panose="020F0502020204030204" pitchFamily="34" charset="0"/>
              </a:rPr>
              <a:t>What Makes a Home</a:t>
            </a:r>
            <a:r>
              <a:rPr lang="en-GB" sz="1800" kern="100" dirty="0">
                <a:effectLst/>
                <a:latin typeface="Calibri" panose="020F0502020204030204" pitchFamily="34" charset="0"/>
                <a:ea typeface="Calibri" panose="020F0502020204030204" pitchFamily="34" charset="0"/>
                <a:cs typeface="Calibri" panose="020F0502020204030204" pitchFamily="34" charset="0"/>
              </a:rPr>
              <a:t>?’, we asked our Gypsy, Roma, Traveller CYP to tell us what they think of, when they think of home.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This statement from a Year 11 YP sums it up perfectly: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kern="100" dirty="0">
                <a:effectLst/>
                <a:latin typeface="Calibri" panose="020F0502020204030204" pitchFamily="34" charset="0"/>
                <a:ea typeface="Calibri" panose="020F0502020204030204" pitchFamily="34" charset="0"/>
                <a:cs typeface="Calibri" panose="020F0502020204030204" pitchFamily="34" charset="0"/>
              </a:rPr>
              <a:t>“Life is hard and keeping your home is hard. But when you are on the road with your family, that’s what makes a home.  Home can be anywhere. Some people like certain places to stop, some people like site and houses. With my family is where I like best, it could be anywhere at all but it has to be where we can all be together and live our life.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kern="100" dirty="0">
                <a:effectLst/>
                <a:latin typeface="Calibri" panose="020F0502020204030204" pitchFamily="34" charset="0"/>
                <a:ea typeface="Calibri" panose="020F0502020204030204" pitchFamily="34" charset="0"/>
                <a:cs typeface="Calibri" panose="020F0502020204030204" pitchFamily="34" charset="0"/>
              </a:rPr>
              <a:t>Teacher(s) can help even the saddest child in school by just treating them like the others and not thinking they are different because they might not be in school that long. They need to listen and believe they are a good person. Not all of us are the same.  My ideal home would be a wagon with a horse, red velvet beds and a nice pot over the open fire. I would invite all of my people in and those others who have been good to me so that they can see what our life is really like and how nice it can be. I wish all travellers good luck and hope they have a good life wherever they feel at home”.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Calibri" panose="020F050202020403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Calibri" panose="020F0502020204030204" pitchFamily="34" charset="0"/>
              </a:rPr>
              <a:t>‘Weaving Journeys: A celebration of Gypsy, Roma and Traveller lives, histories and cultures’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altLang="en-US" dirty="0"/>
          </a:p>
        </p:txBody>
      </p:sp>
      <p:sp>
        <p:nvSpPr>
          <p:cNvPr id="31749" name="Footer Placeholder 1">
            <a:extLst>
              <a:ext uri="{FF2B5EF4-FFF2-40B4-BE49-F238E27FC236}">
                <a16:creationId xmlns:a16="http://schemas.microsoft.com/office/drawing/2014/main" id="{E5C31645-5BB8-46D1-A14E-33E5E90F38DE}"/>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Header Placeholder 2">
            <a:extLst>
              <a:ext uri="{FF2B5EF4-FFF2-40B4-BE49-F238E27FC236}">
                <a16:creationId xmlns:a16="http://schemas.microsoft.com/office/drawing/2014/main" id="{8F15AFA5-D49A-42DD-B98A-25C9338DBD1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3271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01AE6E4-4C04-4302-BFF8-8BEF28F27D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F88BAB1D-C26D-48DF-B22F-2F1A20E5B11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E84D802C-AD9C-4E28-94C0-A6AF55B5FCCA}"/>
              </a:ext>
            </a:extLst>
          </p:cNvPr>
          <p:cNvSpPr>
            <a:spLocks noGrp="1" noRot="1" noChangeAspect="1" noChangeArrowheads="1" noTextEdit="1"/>
          </p:cNvSpPr>
          <p:nvPr>
            <p:ph type="sldImg"/>
          </p:nvPr>
        </p:nvSpPr>
        <p:spPr>
          <a:xfrm>
            <a:off x="146050" y="730250"/>
            <a:ext cx="6470650" cy="3640138"/>
          </a:xfrm>
          <a:ln/>
        </p:spPr>
      </p:sp>
      <p:sp>
        <p:nvSpPr>
          <p:cNvPr id="31748" name="Rectangle 3">
            <a:extLst>
              <a:ext uri="{FF2B5EF4-FFF2-40B4-BE49-F238E27FC236}">
                <a16:creationId xmlns:a16="http://schemas.microsoft.com/office/drawing/2014/main" id="{A3DDEEE7-A05D-4A43-9710-65224B8A5FFA}"/>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31749" name="Footer Placeholder 1">
            <a:extLst>
              <a:ext uri="{FF2B5EF4-FFF2-40B4-BE49-F238E27FC236}">
                <a16:creationId xmlns:a16="http://schemas.microsoft.com/office/drawing/2014/main" id="{E5C31645-5BB8-46D1-A14E-33E5E90F38DE}"/>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Header Placeholder 2">
            <a:extLst>
              <a:ext uri="{FF2B5EF4-FFF2-40B4-BE49-F238E27FC236}">
                <a16:creationId xmlns:a16="http://schemas.microsoft.com/office/drawing/2014/main" id="{8F15AFA5-D49A-42DD-B98A-25C9338DBD1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6414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01AE6E4-4C04-4302-BFF8-8BEF28F27D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F88BAB1D-C26D-48DF-B22F-2F1A20E5B11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E84D802C-AD9C-4E28-94C0-A6AF55B5FCCA}"/>
              </a:ext>
            </a:extLst>
          </p:cNvPr>
          <p:cNvSpPr>
            <a:spLocks noGrp="1" noRot="1" noChangeAspect="1" noChangeArrowheads="1" noTextEdit="1"/>
          </p:cNvSpPr>
          <p:nvPr>
            <p:ph type="sldImg"/>
          </p:nvPr>
        </p:nvSpPr>
        <p:spPr>
          <a:xfrm>
            <a:off x="146050" y="730250"/>
            <a:ext cx="6470650" cy="3640138"/>
          </a:xfrm>
          <a:ln/>
        </p:spPr>
      </p:sp>
      <p:sp>
        <p:nvSpPr>
          <p:cNvPr id="31748" name="Rectangle 3">
            <a:extLst>
              <a:ext uri="{FF2B5EF4-FFF2-40B4-BE49-F238E27FC236}">
                <a16:creationId xmlns:a16="http://schemas.microsoft.com/office/drawing/2014/main" id="{A3DDEEE7-A05D-4A43-9710-65224B8A5FFA}"/>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31749" name="Footer Placeholder 1">
            <a:extLst>
              <a:ext uri="{FF2B5EF4-FFF2-40B4-BE49-F238E27FC236}">
                <a16:creationId xmlns:a16="http://schemas.microsoft.com/office/drawing/2014/main" id="{E5C31645-5BB8-46D1-A14E-33E5E90F38DE}"/>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Header Placeholder 2">
            <a:extLst>
              <a:ext uri="{FF2B5EF4-FFF2-40B4-BE49-F238E27FC236}">
                <a16:creationId xmlns:a16="http://schemas.microsoft.com/office/drawing/2014/main" id="{8F15AFA5-D49A-42DD-B98A-25C9338DBD1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87413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01AE6E4-4C04-4302-BFF8-8BEF28F27D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F88BAB1D-C26D-48DF-B22F-2F1A20E5B11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E84D802C-AD9C-4E28-94C0-A6AF55B5FCCA}"/>
              </a:ext>
            </a:extLst>
          </p:cNvPr>
          <p:cNvSpPr>
            <a:spLocks noGrp="1" noRot="1" noChangeAspect="1" noChangeArrowheads="1" noTextEdit="1"/>
          </p:cNvSpPr>
          <p:nvPr>
            <p:ph type="sldImg"/>
          </p:nvPr>
        </p:nvSpPr>
        <p:spPr>
          <a:xfrm>
            <a:off x="146050" y="730250"/>
            <a:ext cx="6470650" cy="3640138"/>
          </a:xfrm>
          <a:ln/>
        </p:spPr>
      </p:sp>
      <p:sp>
        <p:nvSpPr>
          <p:cNvPr id="31748" name="Rectangle 3">
            <a:extLst>
              <a:ext uri="{FF2B5EF4-FFF2-40B4-BE49-F238E27FC236}">
                <a16:creationId xmlns:a16="http://schemas.microsoft.com/office/drawing/2014/main" id="{A3DDEEE7-A05D-4A43-9710-65224B8A5FFA}"/>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31749" name="Footer Placeholder 1">
            <a:extLst>
              <a:ext uri="{FF2B5EF4-FFF2-40B4-BE49-F238E27FC236}">
                <a16:creationId xmlns:a16="http://schemas.microsoft.com/office/drawing/2014/main" id="{E5C31645-5BB8-46D1-A14E-33E5E90F38DE}"/>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Header Placeholder 2">
            <a:extLst>
              <a:ext uri="{FF2B5EF4-FFF2-40B4-BE49-F238E27FC236}">
                <a16:creationId xmlns:a16="http://schemas.microsoft.com/office/drawing/2014/main" id="{8F15AFA5-D49A-42DD-B98A-25C9338DBD1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07323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01AE6E4-4C04-4302-BFF8-8BEF28F27D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F88BAB1D-C26D-48DF-B22F-2F1A20E5B11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E84D802C-AD9C-4E28-94C0-A6AF55B5FCCA}"/>
              </a:ext>
            </a:extLst>
          </p:cNvPr>
          <p:cNvSpPr>
            <a:spLocks noGrp="1" noRot="1" noChangeAspect="1" noChangeArrowheads="1" noTextEdit="1"/>
          </p:cNvSpPr>
          <p:nvPr>
            <p:ph type="sldImg"/>
          </p:nvPr>
        </p:nvSpPr>
        <p:spPr>
          <a:xfrm>
            <a:off x="146050" y="730250"/>
            <a:ext cx="6470650" cy="3640138"/>
          </a:xfrm>
          <a:ln/>
        </p:spPr>
      </p:sp>
      <p:sp>
        <p:nvSpPr>
          <p:cNvPr id="31748" name="Rectangle 3">
            <a:extLst>
              <a:ext uri="{FF2B5EF4-FFF2-40B4-BE49-F238E27FC236}">
                <a16:creationId xmlns:a16="http://schemas.microsoft.com/office/drawing/2014/main" id="{A3DDEEE7-A05D-4A43-9710-65224B8A5FFA}"/>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31749" name="Footer Placeholder 1">
            <a:extLst>
              <a:ext uri="{FF2B5EF4-FFF2-40B4-BE49-F238E27FC236}">
                <a16:creationId xmlns:a16="http://schemas.microsoft.com/office/drawing/2014/main" id="{E5C31645-5BB8-46D1-A14E-33E5E90F38DE}"/>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Header Placeholder 2">
            <a:extLst>
              <a:ext uri="{FF2B5EF4-FFF2-40B4-BE49-F238E27FC236}">
                <a16:creationId xmlns:a16="http://schemas.microsoft.com/office/drawing/2014/main" id="{8F15AFA5-D49A-42DD-B98A-25C9338DBD1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3340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9DA9A40B-DDB6-42D0-B74A-B23EC7923E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35FA22FA-C46C-45D6-B027-5BF1600A3AB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179" name="Rectangle 2">
            <a:extLst>
              <a:ext uri="{FF2B5EF4-FFF2-40B4-BE49-F238E27FC236}">
                <a16:creationId xmlns:a16="http://schemas.microsoft.com/office/drawing/2014/main" id="{3E0DE0A5-5CCE-4938-BD2F-1C489E0F1BBC}"/>
              </a:ext>
            </a:extLst>
          </p:cNvPr>
          <p:cNvSpPr>
            <a:spLocks noGrp="1" noRot="1" noChangeAspect="1" noChangeArrowheads="1" noTextEdit="1"/>
          </p:cNvSpPr>
          <p:nvPr>
            <p:ph type="sldImg"/>
          </p:nvPr>
        </p:nvSpPr>
        <p:spPr>
          <a:xfrm>
            <a:off x="146050" y="730250"/>
            <a:ext cx="6470650" cy="3640138"/>
          </a:xfrm>
          <a:ln/>
        </p:spPr>
      </p:sp>
      <p:sp>
        <p:nvSpPr>
          <p:cNvPr id="50180" name="Rectangle 3">
            <a:extLst>
              <a:ext uri="{FF2B5EF4-FFF2-40B4-BE49-F238E27FC236}">
                <a16:creationId xmlns:a16="http://schemas.microsoft.com/office/drawing/2014/main" id="{7FBF821E-D00F-41DD-8F70-E2B65C104676}"/>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Norfolk aims to be a county where all children and young people can flourish. </a:t>
            </a:r>
          </a:p>
          <a:p>
            <a:endParaRPr lang="en-GB" altLang="en-US" dirty="0"/>
          </a:p>
          <a:p>
            <a:r>
              <a:rPr lang="en-GB" altLang="en-US" dirty="0"/>
              <a:t>Much of the work we do in schools supports this ambition and here we have some child voice quotes from our work over history month. We would just like you to take moment to read these and see how you feel they link to the impacts of FLOURISH.</a:t>
            </a:r>
          </a:p>
          <a:p>
            <a:endParaRPr lang="en-GB" altLang="en-US" dirty="0"/>
          </a:p>
          <a:p>
            <a:endParaRPr lang="en-GB" altLang="en-US" dirty="0"/>
          </a:p>
        </p:txBody>
      </p:sp>
      <p:sp>
        <p:nvSpPr>
          <p:cNvPr id="50181" name="Footer Placeholder 1">
            <a:extLst>
              <a:ext uri="{FF2B5EF4-FFF2-40B4-BE49-F238E27FC236}">
                <a16:creationId xmlns:a16="http://schemas.microsoft.com/office/drawing/2014/main" id="{DC42AB86-22BC-4B4A-848E-DF8433500C7B}"/>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0182" name="Header Placeholder 2">
            <a:extLst>
              <a:ext uri="{FF2B5EF4-FFF2-40B4-BE49-F238E27FC236}">
                <a16:creationId xmlns:a16="http://schemas.microsoft.com/office/drawing/2014/main" id="{63B838A9-8499-4380-A147-D607E6AE4048}"/>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CFE420B-F5FA-44A8-92CE-2CBAC4E70C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7B636A-89EB-4F1F-88AC-59214BA6F90C}" type="slidenum">
              <a:rPr lang="en-US" altLang="en-US" smtClean="0">
                <a:solidFill>
                  <a:srgbClr val="000000"/>
                </a:solidFill>
              </a:rPr>
              <a:pPr>
                <a:spcBef>
                  <a:spcPct val="0"/>
                </a:spcBef>
              </a:pPr>
              <a:t>16</a:t>
            </a:fld>
            <a:endParaRPr lang="en-US" altLang="en-US">
              <a:solidFill>
                <a:srgbClr val="000000"/>
              </a:solidFill>
            </a:endParaRPr>
          </a:p>
        </p:txBody>
      </p:sp>
      <p:sp>
        <p:nvSpPr>
          <p:cNvPr id="54275" name="Rectangle 2">
            <a:extLst>
              <a:ext uri="{FF2B5EF4-FFF2-40B4-BE49-F238E27FC236}">
                <a16:creationId xmlns:a16="http://schemas.microsoft.com/office/drawing/2014/main" id="{95889DB3-C60D-4252-A417-03AA3786777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241CD52-0AB5-4368-B561-EAB256CB47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latin typeface="Arial" panose="020B0604020202020204" pitchFamily="34" charset="0"/>
            </a:endParaRPr>
          </a:p>
        </p:txBody>
      </p:sp>
      <p:sp>
        <p:nvSpPr>
          <p:cNvPr id="54277" name="Header Placeholder 1">
            <a:extLst>
              <a:ext uri="{FF2B5EF4-FFF2-40B4-BE49-F238E27FC236}">
                <a16:creationId xmlns:a16="http://schemas.microsoft.com/office/drawing/2014/main" id="{5219A72A-1A4B-4D23-8DE1-D656713D332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200">
                <a:solidFill>
                  <a:srgbClr val="000000"/>
                </a:solidFill>
              </a:rPr>
              <a:t>Early Years GRT Training, Hilary Heath, EYFS GRT Adviser</a:t>
            </a:r>
            <a:endParaRPr lang="en-US" alt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50541CC5-8694-425D-93FF-EEBB40F669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7CB75276-2F37-4174-9468-C9BDA0141B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8611" name="Rectangle 2">
            <a:extLst>
              <a:ext uri="{FF2B5EF4-FFF2-40B4-BE49-F238E27FC236}">
                <a16:creationId xmlns:a16="http://schemas.microsoft.com/office/drawing/2014/main" id="{282F085E-D42F-4C81-9E6E-03EEFFEB1A75}"/>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03BD29DF-9DE2-4AC0-922A-0879AD45BD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latin typeface="Arial" panose="020B0604020202020204" pitchFamily="34" charset="0"/>
            </a:endParaRPr>
          </a:p>
        </p:txBody>
      </p:sp>
      <p:sp>
        <p:nvSpPr>
          <p:cNvPr id="68613" name="Header Placeholder 1">
            <a:extLst>
              <a:ext uri="{FF2B5EF4-FFF2-40B4-BE49-F238E27FC236}">
                <a16:creationId xmlns:a16="http://schemas.microsoft.com/office/drawing/2014/main" id="{0D90750F-CF6D-4D63-BF38-841A819B9818}"/>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FC3359FA-7269-4C7F-B4C7-31FA77C128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95B41414-D988-4DB5-86C7-D2AC68C342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035" name="Rectangle 2">
            <a:extLst>
              <a:ext uri="{FF2B5EF4-FFF2-40B4-BE49-F238E27FC236}">
                <a16:creationId xmlns:a16="http://schemas.microsoft.com/office/drawing/2014/main" id="{97B0F596-1B4B-45A6-A8CC-72213BCE1A08}"/>
              </a:ext>
            </a:extLst>
          </p:cNvPr>
          <p:cNvSpPr>
            <a:spLocks noGrp="1" noRot="1" noChangeAspect="1" noChangeArrowheads="1" noTextEdit="1"/>
          </p:cNvSpPr>
          <p:nvPr>
            <p:ph type="sldImg"/>
          </p:nvPr>
        </p:nvSpPr>
        <p:spPr>
          <a:xfrm>
            <a:off x="146050" y="730250"/>
            <a:ext cx="6470650" cy="3640138"/>
          </a:xfrm>
          <a:ln/>
        </p:spPr>
      </p:sp>
      <p:sp>
        <p:nvSpPr>
          <p:cNvPr id="6148" name="Rectangle 3">
            <a:extLst>
              <a:ext uri="{FF2B5EF4-FFF2-40B4-BE49-F238E27FC236}">
                <a16:creationId xmlns:a16="http://schemas.microsoft.com/office/drawing/2014/main" id="{4383BDB0-C6C9-4286-8D1B-316A317FCA01}"/>
              </a:ext>
            </a:extLst>
          </p:cNvPr>
          <p:cNvSpPr>
            <a:spLocks noGrp="1" noChangeArrowheads="1"/>
          </p:cNvSpPr>
          <p:nvPr>
            <p:ph type="body" idx="1"/>
          </p:nvPr>
        </p:nvSpPr>
        <p:spPr>
          <a:xfrm>
            <a:off x="903289" y="4611688"/>
            <a:ext cx="4940300" cy="4368800"/>
          </a:xfrm>
        </p:spPr>
        <p:txBody>
          <a:bodyPr/>
          <a:lstStyle/>
          <a:p>
            <a:pPr marL="171450" indent="-171450">
              <a:buFont typeface="Arial" panose="020B0604020202020204" pitchFamily="34" charset="0"/>
              <a:buChar char="•"/>
              <a:defRPr/>
            </a:pPr>
            <a:endParaRPr lang="en-GB" altLang="en-US" dirty="0"/>
          </a:p>
          <a:p>
            <a:pPr>
              <a:defRPr/>
            </a:pPr>
            <a:endParaRPr lang="en-GB" altLang="en-US" dirty="0"/>
          </a:p>
        </p:txBody>
      </p:sp>
      <p:sp>
        <p:nvSpPr>
          <p:cNvPr id="44037" name="Footer Placeholder 1">
            <a:extLst>
              <a:ext uri="{FF2B5EF4-FFF2-40B4-BE49-F238E27FC236}">
                <a16:creationId xmlns:a16="http://schemas.microsoft.com/office/drawing/2014/main" id="{0CC29C72-200C-47A7-ADF6-3E6EA67451AF}"/>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038" name="Header Placeholder 2">
            <a:extLst>
              <a:ext uri="{FF2B5EF4-FFF2-40B4-BE49-F238E27FC236}">
                <a16:creationId xmlns:a16="http://schemas.microsoft.com/office/drawing/2014/main" id="{2E00342D-CCA4-4B8E-A91F-4AFA8D7659B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F750921-15A8-420E-88D2-D9149A78AD22}"/>
              </a:ext>
            </a:extLst>
          </p:cNvPr>
          <p:cNvSpPr>
            <a:spLocks noGrp="1" noRot="1" noChangeAspect="1" noChangeArrowheads="1" noTextEdit="1"/>
          </p:cNvSpPr>
          <p:nvPr>
            <p:ph type="sldImg"/>
          </p:nvPr>
        </p:nvSpPr>
        <p:spPr>
          <a:xfrm>
            <a:off x="685800" y="1143000"/>
            <a:ext cx="5486400" cy="3086100"/>
          </a:xfrm>
          <a:ln/>
        </p:spPr>
      </p:sp>
      <p:sp>
        <p:nvSpPr>
          <p:cNvPr id="44035" name="Notes Placeholder 2">
            <a:extLst>
              <a:ext uri="{FF2B5EF4-FFF2-40B4-BE49-F238E27FC236}">
                <a16:creationId xmlns:a16="http://schemas.microsoft.com/office/drawing/2014/main" id="{4EC053F3-C4D3-4BB2-9573-759D29A664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p>
        </p:txBody>
      </p:sp>
      <p:sp>
        <p:nvSpPr>
          <p:cNvPr id="44036" name="Slide Number Placeholder 3">
            <a:extLst>
              <a:ext uri="{FF2B5EF4-FFF2-40B4-BE49-F238E27FC236}">
                <a16:creationId xmlns:a16="http://schemas.microsoft.com/office/drawing/2014/main" id="{E9A8E5D1-AE76-4C31-B816-C55FD23EA74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E3F88178-9C7C-463D-988F-16F0F2C47ED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4037" name="Header Placeholder 1">
            <a:extLst>
              <a:ext uri="{FF2B5EF4-FFF2-40B4-BE49-F238E27FC236}">
                <a16:creationId xmlns:a16="http://schemas.microsoft.com/office/drawing/2014/main" id="{36D499AE-258C-4985-B941-8061030EB10B}"/>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01AE6E4-4C04-4302-BFF8-8BEF28F27D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F88BAB1D-C26D-48DF-B22F-2F1A20E5B11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E84D802C-AD9C-4E28-94C0-A6AF55B5FCCA}"/>
              </a:ext>
            </a:extLst>
          </p:cNvPr>
          <p:cNvSpPr>
            <a:spLocks noGrp="1" noRot="1" noChangeAspect="1" noChangeArrowheads="1" noTextEdit="1"/>
          </p:cNvSpPr>
          <p:nvPr>
            <p:ph type="sldImg"/>
          </p:nvPr>
        </p:nvSpPr>
        <p:spPr>
          <a:xfrm>
            <a:off x="146050" y="730250"/>
            <a:ext cx="6470650" cy="3640138"/>
          </a:xfrm>
          <a:ln/>
        </p:spPr>
      </p:sp>
      <p:sp>
        <p:nvSpPr>
          <p:cNvPr id="31748" name="Rectangle 3">
            <a:extLst>
              <a:ext uri="{FF2B5EF4-FFF2-40B4-BE49-F238E27FC236}">
                <a16:creationId xmlns:a16="http://schemas.microsoft.com/office/drawing/2014/main" id="{A3DDEEE7-A05D-4A43-9710-65224B8A5FFA}"/>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31749" name="Footer Placeholder 1">
            <a:extLst>
              <a:ext uri="{FF2B5EF4-FFF2-40B4-BE49-F238E27FC236}">
                <a16:creationId xmlns:a16="http://schemas.microsoft.com/office/drawing/2014/main" id="{E5C31645-5BB8-46D1-A14E-33E5E90F38DE}"/>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Header Placeholder 2">
            <a:extLst>
              <a:ext uri="{FF2B5EF4-FFF2-40B4-BE49-F238E27FC236}">
                <a16:creationId xmlns:a16="http://schemas.microsoft.com/office/drawing/2014/main" id="{8F15AFA5-D49A-42DD-B98A-25C9338DBD1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7536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01AE6E4-4C04-4302-BFF8-8BEF28F27D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F88BAB1D-C26D-48DF-B22F-2F1A20E5B11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E84D802C-AD9C-4E28-94C0-A6AF55B5FCCA}"/>
              </a:ext>
            </a:extLst>
          </p:cNvPr>
          <p:cNvSpPr>
            <a:spLocks noGrp="1" noRot="1" noChangeAspect="1" noChangeArrowheads="1" noTextEdit="1"/>
          </p:cNvSpPr>
          <p:nvPr>
            <p:ph type="sldImg"/>
          </p:nvPr>
        </p:nvSpPr>
        <p:spPr>
          <a:xfrm>
            <a:off x="146050" y="730250"/>
            <a:ext cx="6470650" cy="3640138"/>
          </a:xfrm>
          <a:ln/>
        </p:spPr>
      </p:sp>
      <p:sp>
        <p:nvSpPr>
          <p:cNvPr id="31748" name="Rectangle 3">
            <a:extLst>
              <a:ext uri="{FF2B5EF4-FFF2-40B4-BE49-F238E27FC236}">
                <a16:creationId xmlns:a16="http://schemas.microsoft.com/office/drawing/2014/main" id="{A3DDEEE7-A05D-4A43-9710-65224B8A5FFA}"/>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31749" name="Footer Placeholder 1">
            <a:extLst>
              <a:ext uri="{FF2B5EF4-FFF2-40B4-BE49-F238E27FC236}">
                <a16:creationId xmlns:a16="http://schemas.microsoft.com/office/drawing/2014/main" id="{E5C31645-5BB8-46D1-A14E-33E5E90F38DE}"/>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Header Placeholder 2">
            <a:extLst>
              <a:ext uri="{FF2B5EF4-FFF2-40B4-BE49-F238E27FC236}">
                <a16:creationId xmlns:a16="http://schemas.microsoft.com/office/drawing/2014/main" id="{8F15AFA5-D49A-42DD-B98A-25C9338DBD1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01AE6E4-4C04-4302-BFF8-8BEF28F27D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F88BAB1D-C26D-48DF-B22F-2F1A20E5B11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E84D802C-AD9C-4E28-94C0-A6AF55B5FCCA}"/>
              </a:ext>
            </a:extLst>
          </p:cNvPr>
          <p:cNvSpPr>
            <a:spLocks noGrp="1" noRot="1" noChangeAspect="1" noChangeArrowheads="1" noTextEdit="1"/>
          </p:cNvSpPr>
          <p:nvPr>
            <p:ph type="sldImg"/>
          </p:nvPr>
        </p:nvSpPr>
        <p:spPr>
          <a:xfrm>
            <a:off x="146050" y="730250"/>
            <a:ext cx="6470650" cy="3640138"/>
          </a:xfrm>
          <a:ln/>
        </p:spPr>
      </p:sp>
      <p:sp>
        <p:nvSpPr>
          <p:cNvPr id="31748" name="Rectangle 3">
            <a:extLst>
              <a:ext uri="{FF2B5EF4-FFF2-40B4-BE49-F238E27FC236}">
                <a16:creationId xmlns:a16="http://schemas.microsoft.com/office/drawing/2014/main" id="{A3DDEEE7-A05D-4A43-9710-65224B8A5FFA}"/>
              </a:ext>
            </a:extLst>
          </p:cNvPr>
          <p:cNvSpPr>
            <a:spLocks noGrp="1" noChangeArrowheads="1"/>
          </p:cNvSpPr>
          <p:nvPr>
            <p:ph type="body" idx="1"/>
          </p:nvPr>
        </p:nvSpPr>
        <p:spPr>
          <a:xfrm>
            <a:off x="903289" y="4611688"/>
            <a:ext cx="4940300" cy="4368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p>
        </p:txBody>
      </p:sp>
      <p:sp>
        <p:nvSpPr>
          <p:cNvPr id="31749" name="Footer Placeholder 1">
            <a:extLst>
              <a:ext uri="{FF2B5EF4-FFF2-40B4-BE49-F238E27FC236}">
                <a16:creationId xmlns:a16="http://schemas.microsoft.com/office/drawing/2014/main" id="{E5C31645-5BB8-46D1-A14E-33E5E90F38DE}"/>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0" name="Header Placeholder 2">
            <a:extLst>
              <a:ext uri="{FF2B5EF4-FFF2-40B4-BE49-F238E27FC236}">
                <a16:creationId xmlns:a16="http://schemas.microsoft.com/office/drawing/2014/main" id="{8F15AFA5-D49A-42DD-B98A-25C9338DBD1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Raising Cultural Awareness, Inclusion and Achievement of Gypsy Roma Traveller Pupils in Primary School</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6466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0F0857E-BAB6-48F7-9FC1-CBDC99B231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D265BFCF-21A3-490D-B1DC-68EBE34D39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323" name="Rectangle 2">
            <a:extLst>
              <a:ext uri="{FF2B5EF4-FFF2-40B4-BE49-F238E27FC236}">
                <a16:creationId xmlns:a16="http://schemas.microsoft.com/office/drawing/2014/main" id="{F316E453-2308-459B-A88A-2883CE8FED41}"/>
              </a:ext>
            </a:extLst>
          </p:cNvPr>
          <p:cNvSpPr>
            <a:spLocks noGrp="1" noRot="1" noChangeAspect="1" noChangeArrowheads="1" noTextEdit="1"/>
          </p:cNvSpPr>
          <p:nvPr>
            <p:ph type="sldImg"/>
          </p:nvPr>
        </p:nvSpPr>
        <p:spPr>
          <a:xfrm>
            <a:off x="685800" y="1143000"/>
            <a:ext cx="5486400" cy="3086100"/>
          </a:xfrm>
          <a:ln/>
        </p:spPr>
      </p:sp>
      <p:sp>
        <p:nvSpPr>
          <p:cNvPr id="56324" name="Rectangle 3">
            <a:extLst>
              <a:ext uri="{FF2B5EF4-FFF2-40B4-BE49-F238E27FC236}">
                <a16:creationId xmlns:a16="http://schemas.microsoft.com/office/drawing/2014/main" id="{DE0BADBB-60D4-4C77-BF82-6C8683478A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a:latin typeface="Arial" panose="020B0604020202020204" pitchFamily="34" charset="0"/>
              </a:rPr>
              <a:t>Stop at 2.54 minutes.</a:t>
            </a:r>
          </a:p>
        </p:txBody>
      </p:sp>
      <p:sp>
        <p:nvSpPr>
          <p:cNvPr id="56325" name="Header Placeholder 1">
            <a:extLst>
              <a:ext uri="{FF2B5EF4-FFF2-40B4-BE49-F238E27FC236}">
                <a16:creationId xmlns:a16="http://schemas.microsoft.com/office/drawing/2014/main" id="{5F1C7884-D18D-490C-93A6-91CC55BBFEF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CFE420B-F5FA-44A8-92CE-2CBAC4E70C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947B636A-89EB-4F1F-88AC-59214BA6F90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275" name="Rectangle 2">
            <a:extLst>
              <a:ext uri="{FF2B5EF4-FFF2-40B4-BE49-F238E27FC236}">
                <a16:creationId xmlns:a16="http://schemas.microsoft.com/office/drawing/2014/main" id="{95889DB3-C60D-4252-A417-03AA37867772}"/>
              </a:ext>
            </a:extLst>
          </p:cNvPr>
          <p:cNvSpPr>
            <a:spLocks noGrp="1" noRot="1" noChangeAspect="1" noChangeArrowheads="1" noTextEdit="1"/>
          </p:cNvSpPr>
          <p:nvPr>
            <p:ph type="sldImg"/>
          </p:nvPr>
        </p:nvSpPr>
        <p:spPr>
          <a:xfrm>
            <a:off x="685800" y="1143000"/>
            <a:ext cx="5486400" cy="3086100"/>
          </a:xfrm>
          <a:ln/>
        </p:spPr>
      </p:sp>
      <p:sp>
        <p:nvSpPr>
          <p:cNvPr id="54276" name="Rectangle 3">
            <a:extLst>
              <a:ext uri="{FF2B5EF4-FFF2-40B4-BE49-F238E27FC236}">
                <a16:creationId xmlns:a16="http://schemas.microsoft.com/office/drawing/2014/main" id="{B241CD52-0AB5-4368-B561-EAB256CB47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GRT Service have produced three </a:t>
            </a:r>
            <a:r>
              <a:rPr kumimoji="0" lang="en-GB" sz="1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Padlets</a:t>
            </a:r>
            <a:r>
              <a:rPr kumimoji="0" lang="en-GB"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with the aim of offering schools the opportunity to enhance the diversity content of their teaching and learning by embedding GRT history and culture into their curriculums.</a:t>
            </a:r>
          </a:p>
          <a:p>
            <a:endParaRPr lang="en-US" altLang="en-US" sz="1400" dirty="0">
              <a:latin typeface="Arial" panose="020B0604020202020204" pitchFamily="34" charset="0"/>
            </a:endParaRPr>
          </a:p>
        </p:txBody>
      </p:sp>
      <p:sp>
        <p:nvSpPr>
          <p:cNvPr id="54277" name="Header Placeholder 1">
            <a:extLst>
              <a:ext uri="{FF2B5EF4-FFF2-40B4-BE49-F238E27FC236}">
                <a16:creationId xmlns:a16="http://schemas.microsoft.com/office/drawing/2014/main" id="{5219A72A-1A4B-4D23-8DE1-D656713D332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635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0F0857E-BAB6-48F7-9FC1-CBDC99B231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Times New Roman" panose="02020603050405020304" pitchFamily="18" charset="0"/>
              </a:defRPr>
            </a:lvl1pPr>
            <a:lvl2pPr marL="742950" indent="-285750" defTabSz="946150">
              <a:spcBef>
                <a:spcPct val="30000"/>
              </a:spcBef>
              <a:defRPr sz="1200">
                <a:solidFill>
                  <a:schemeClr val="tx1"/>
                </a:solidFill>
                <a:latin typeface="Times New Roman" panose="02020603050405020304" pitchFamily="18" charset="0"/>
              </a:defRPr>
            </a:lvl2pPr>
            <a:lvl3pPr marL="1143000" indent="-228600" defTabSz="946150">
              <a:spcBef>
                <a:spcPct val="30000"/>
              </a:spcBef>
              <a:defRPr sz="1200">
                <a:solidFill>
                  <a:schemeClr val="tx1"/>
                </a:solidFill>
                <a:latin typeface="Times New Roman" panose="02020603050405020304" pitchFamily="18" charset="0"/>
              </a:defRPr>
            </a:lvl3pPr>
            <a:lvl4pPr marL="1600200" indent="-228600" defTabSz="946150">
              <a:spcBef>
                <a:spcPct val="30000"/>
              </a:spcBef>
              <a:defRPr sz="1200">
                <a:solidFill>
                  <a:schemeClr val="tx1"/>
                </a:solidFill>
                <a:latin typeface="Times New Roman" panose="02020603050405020304" pitchFamily="18" charset="0"/>
              </a:defRPr>
            </a:lvl4pPr>
            <a:lvl5pPr marL="2057400" indent="-228600" defTabSz="946150">
              <a:spcBef>
                <a:spcPct val="30000"/>
              </a:spcBef>
              <a:defRPr sz="1200">
                <a:solidFill>
                  <a:schemeClr val="tx1"/>
                </a:solidFill>
                <a:latin typeface="Times New Roman" panose="02020603050405020304" pitchFamily="18" charset="0"/>
              </a:defRPr>
            </a:lvl5pPr>
            <a:lvl6pPr marL="2514600" indent="-228600" defTabSz="9461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61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61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615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D265BFCF-21A3-490D-B1DC-68EBE34D39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615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6323" name="Rectangle 2">
            <a:extLst>
              <a:ext uri="{FF2B5EF4-FFF2-40B4-BE49-F238E27FC236}">
                <a16:creationId xmlns:a16="http://schemas.microsoft.com/office/drawing/2014/main" id="{F316E453-2308-459B-A88A-2883CE8FED41}"/>
              </a:ext>
            </a:extLst>
          </p:cNvPr>
          <p:cNvSpPr>
            <a:spLocks noGrp="1" noRot="1" noChangeAspect="1" noChangeArrowheads="1" noTextEdit="1"/>
          </p:cNvSpPr>
          <p:nvPr>
            <p:ph type="sldImg"/>
          </p:nvPr>
        </p:nvSpPr>
        <p:spPr>
          <a:xfrm>
            <a:off x="685800" y="1143000"/>
            <a:ext cx="5486400" cy="3086100"/>
          </a:xfrm>
          <a:ln/>
        </p:spPr>
      </p:sp>
      <p:sp>
        <p:nvSpPr>
          <p:cNvPr id="56324" name="Rectangle 3">
            <a:extLst>
              <a:ext uri="{FF2B5EF4-FFF2-40B4-BE49-F238E27FC236}">
                <a16:creationId xmlns:a16="http://schemas.microsoft.com/office/drawing/2014/main" id="{DE0BADBB-60D4-4C77-BF82-6C8683478A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latin typeface="Arial" panose="020B0604020202020204" pitchFamily="34" charset="0"/>
            </a:endParaRPr>
          </a:p>
        </p:txBody>
      </p:sp>
      <p:sp>
        <p:nvSpPr>
          <p:cNvPr id="56325" name="Header Placeholder 1">
            <a:extLst>
              <a:ext uri="{FF2B5EF4-FFF2-40B4-BE49-F238E27FC236}">
                <a16:creationId xmlns:a16="http://schemas.microsoft.com/office/drawing/2014/main" id="{5F1C7884-D18D-490C-93A6-91CC55BBFEFC}"/>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Times New Roman" panose="02020603050405020304" pitchFamily="18" charset="0"/>
              </a:defRPr>
            </a:lvl1pPr>
            <a:lvl2pPr marL="742950" indent="-285750" defTabSz="946150">
              <a:defRPr sz="2400">
                <a:solidFill>
                  <a:schemeClr val="tx1"/>
                </a:solidFill>
                <a:latin typeface="Times New Roman" panose="02020603050405020304" pitchFamily="18" charset="0"/>
              </a:defRPr>
            </a:lvl2pPr>
            <a:lvl3pPr marL="1143000" indent="-228600" defTabSz="946150">
              <a:defRPr sz="2400">
                <a:solidFill>
                  <a:schemeClr val="tx1"/>
                </a:solidFill>
                <a:latin typeface="Times New Roman" panose="02020603050405020304" pitchFamily="18" charset="0"/>
              </a:defRPr>
            </a:lvl3pPr>
            <a:lvl4pPr marL="1600200" indent="-228600" defTabSz="946150">
              <a:defRPr sz="2400">
                <a:solidFill>
                  <a:schemeClr val="tx1"/>
                </a:solidFill>
                <a:latin typeface="Times New Roman" panose="02020603050405020304" pitchFamily="18" charset="0"/>
              </a:defRPr>
            </a:lvl4pPr>
            <a:lvl5pPr marL="2057400" indent="-228600" defTabSz="946150">
              <a:defRPr sz="2400">
                <a:solidFill>
                  <a:schemeClr val="tx1"/>
                </a:solidFill>
                <a:latin typeface="Times New Roman" panose="02020603050405020304" pitchFamily="18" charset="0"/>
              </a:defRPr>
            </a:lvl5pPr>
            <a:lvl6pPr marL="2514600" indent="-228600" defTabSz="9461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461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461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4615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4615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Early Years GRT Training, Hilary Heath, EYFS GRT Adviser</a:t>
            </a: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32728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688"/>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75"/>
            </a:lvl1pPr>
            <a:lvl2pPr marL="357202" indent="0" algn="ctr">
              <a:buNone/>
              <a:defRPr sz="1563"/>
            </a:lvl2pPr>
            <a:lvl3pPr marL="714403" indent="0" algn="ctr">
              <a:buNone/>
              <a:defRPr sz="1407"/>
            </a:lvl3pPr>
            <a:lvl4pPr marL="1071604" indent="0" algn="ctr">
              <a:buNone/>
              <a:defRPr sz="1251"/>
            </a:lvl4pPr>
            <a:lvl5pPr marL="1428806" indent="0" algn="ctr">
              <a:buNone/>
              <a:defRPr sz="1251"/>
            </a:lvl5pPr>
            <a:lvl6pPr marL="1786007" indent="0" algn="ctr">
              <a:buNone/>
              <a:defRPr sz="1251"/>
            </a:lvl6pPr>
            <a:lvl7pPr marL="2143209" indent="0" algn="ctr">
              <a:buNone/>
              <a:defRPr sz="1251"/>
            </a:lvl7pPr>
            <a:lvl8pPr marL="2500411" indent="0" algn="ctr">
              <a:buNone/>
              <a:defRPr sz="1251"/>
            </a:lvl8pPr>
            <a:lvl9pPr marL="2857611" indent="0" algn="ctr">
              <a:buNone/>
              <a:defRPr sz="1251"/>
            </a:lvl9pPr>
          </a:lstStyle>
          <a:p>
            <a:r>
              <a:rPr lang="en-US"/>
              <a:t>Click to edit Master subtitle style</a:t>
            </a:r>
            <a:endParaRPr lang="en-GB"/>
          </a:p>
        </p:txBody>
      </p:sp>
      <p:sp>
        <p:nvSpPr>
          <p:cNvPr id="4" name="Rectangle 4">
            <a:extLst>
              <a:ext uri="{FF2B5EF4-FFF2-40B4-BE49-F238E27FC236}">
                <a16:creationId xmlns:a16="http://schemas.microsoft.com/office/drawing/2014/main" id="{3456C06B-EE69-4149-971D-AAF3B1EF7C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697644F-B504-45D9-9777-551FC6187F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6B18416-ABB2-4AE9-95EC-C080E115AD9E}"/>
              </a:ext>
            </a:extLst>
          </p:cNvPr>
          <p:cNvSpPr>
            <a:spLocks noGrp="1" noChangeArrowheads="1"/>
          </p:cNvSpPr>
          <p:nvPr>
            <p:ph type="sldNum" sz="quarter" idx="12"/>
          </p:nvPr>
        </p:nvSpPr>
        <p:spPr>
          <a:ln/>
        </p:spPr>
        <p:txBody>
          <a:bodyPr/>
          <a:lstStyle>
            <a:lvl1pPr>
              <a:defRPr/>
            </a:lvl1pPr>
          </a:lstStyle>
          <a:p>
            <a:pPr>
              <a:defRPr/>
            </a:pPr>
            <a:fld id="{4D49D5EE-31F2-4F5A-BB93-28B983804155}" type="slidenum">
              <a:rPr lang="en-US" altLang="en-US"/>
              <a:pPr>
                <a:defRPr/>
              </a:pPr>
              <a:t>‹#›</a:t>
            </a:fld>
            <a:endParaRPr lang="en-US" altLang="en-US"/>
          </a:p>
        </p:txBody>
      </p:sp>
    </p:spTree>
    <p:extLst>
      <p:ext uri="{BB962C8B-B14F-4D97-AF65-F5344CB8AC3E}">
        <p14:creationId xmlns:p14="http://schemas.microsoft.com/office/powerpoint/2010/main" val="2930975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2F07462-2A2D-48DD-9EC6-80F1D06845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5A8078-A083-4E9C-BFF2-C3D9045800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D7B03B-51CC-49B8-9D39-9F4D68D1A221}"/>
              </a:ext>
            </a:extLst>
          </p:cNvPr>
          <p:cNvSpPr>
            <a:spLocks noGrp="1" noChangeArrowheads="1"/>
          </p:cNvSpPr>
          <p:nvPr>
            <p:ph type="sldNum" sz="quarter" idx="12"/>
          </p:nvPr>
        </p:nvSpPr>
        <p:spPr>
          <a:ln/>
        </p:spPr>
        <p:txBody>
          <a:bodyPr/>
          <a:lstStyle>
            <a:lvl1pPr>
              <a:defRPr/>
            </a:lvl1pPr>
          </a:lstStyle>
          <a:p>
            <a:pPr>
              <a:defRPr/>
            </a:pPr>
            <a:fld id="{0155D611-D8D9-492B-AD80-3A30A15A4DBD}" type="slidenum">
              <a:rPr lang="en-US" altLang="en-US"/>
              <a:pPr>
                <a:defRPr/>
              </a:pPr>
              <a:t>‹#›</a:t>
            </a:fld>
            <a:endParaRPr lang="en-US" altLang="en-US"/>
          </a:p>
        </p:txBody>
      </p:sp>
    </p:spTree>
    <p:extLst>
      <p:ext uri="{BB962C8B-B14F-4D97-AF65-F5344CB8AC3E}">
        <p14:creationId xmlns:p14="http://schemas.microsoft.com/office/powerpoint/2010/main" val="1668357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5" y="609600"/>
            <a:ext cx="2590799"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4" y="609600"/>
            <a:ext cx="757732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F486237-25C1-4B0B-84F5-0D5517A4AE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414717E-DA54-4AAB-8F76-C4312635B5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5B5D668-0612-44E8-8830-4E4343BA1387}"/>
              </a:ext>
            </a:extLst>
          </p:cNvPr>
          <p:cNvSpPr>
            <a:spLocks noGrp="1" noChangeArrowheads="1"/>
          </p:cNvSpPr>
          <p:nvPr>
            <p:ph type="sldNum" sz="quarter" idx="12"/>
          </p:nvPr>
        </p:nvSpPr>
        <p:spPr>
          <a:ln/>
        </p:spPr>
        <p:txBody>
          <a:bodyPr/>
          <a:lstStyle>
            <a:lvl1pPr>
              <a:defRPr/>
            </a:lvl1pPr>
          </a:lstStyle>
          <a:p>
            <a:pPr>
              <a:defRPr/>
            </a:pPr>
            <a:fld id="{2ED69D1D-1F76-4599-9DD4-4D17078AB654}" type="slidenum">
              <a:rPr lang="en-US" altLang="en-US"/>
              <a:pPr>
                <a:defRPr/>
              </a:pPr>
              <a:t>‹#›</a:t>
            </a:fld>
            <a:endParaRPr lang="en-US" altLang="en-US"/>
          </a:p>
        </p:txBody>
      </p:sp>
    </p:spTree>
    <p:extLst>
      <p:ext uri="{BB962C8B-B14F-4D97-AF65-F5344CB8AC3E}">
        <p14:creationId xmlns:p14="http://schemas.microsoft.com/office/powerpoint/2010/main" val="3432062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3"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9"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FD05649-79DD-498C-9726-86D5205035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117882F-4DE5-4A97-9F68-CE2CF0375B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F84C3FF-654A-4A4B-B8EC-D5F35D232C4B}"/>
              </a:ext>
            </a:extLst>
          </p:cNvPr>
          <p:cNvSpPr>
            <a:spLocks noGrp="1" noChangeArrowheads="1"/>
          </p:cNvSpPr>
          <p:nvPr>
            <p:ph type="sldNum" sz="quarter" idx="12"/>
          </p:nvPr>
        </p:nvSpPr>
        <p:spPr>
          <a:ln/>
        </p:spPr>
        <p:txBody>
          <a:bodyPr/>
          <a:lstStyle>
            <a:lvl1pPr>
              <a:defRPr/>
            </a:lvl1pPr>
          </a:lstStyle>
          <a:p>
            <a:pPr>
              <a:defRPr/>
            </a:pPr>
            <a:fld id="{3AD92AD1-30B3-4605-BAD1-12323637342D}" type="slidenum">
              <a:rPr lang="en-US" altLang="en-US"/>
              <a:pPr>
                <a:defRPr/>
              </a:pPr>
              <a:t>‹#›</a:t>
            </a:fld>
            <a:endParaRPr lang="en-US" altLang="en-US"/>
          </a:p>
        </p:txBody>
      </p:sp>
    </p:spTree>
    <p:extLst>
      <p:ext uri="{BB962C8B-B14F-4D97-AF65-F5344CB8AC3E}">
        <p14:creationId xmlns:p14="http://schemas.microsoft.com/office/powerpoint/2010/main" val="3480159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2348"/>
          </a:xfrm>
        </p:spPr>
        <p:txBody>
          <a:bodyPr>
            <a:normAutofit/>
          </a:bodyPr>
          <a:lstStyle>
            <a:lvl1pPr algn="l">
              <a:defRPr sz="2500">
                <a:solidFill>
                  <a:schemeClr val="tx1">
                    <a:lumMod val="75000"/>
                    <a:lumOff val="25000"/>
                  </a:schemeClr>
                </a:solidFill>
                <a:latin typeface="Arial"/>
                <a:cs typeface="Arial"/>
              </a:defRPr>
            </a:lvl1pPr>
          </a:lstStyle>
          <a:p>
            <a:r>
              <a:rPr lang="en-US"/>
              <a:t>Click to edit Master title style</a:t>
            </a:r>
            <a:endParaRPr lang="en-US" dirty="0"/>
          </a:p>
        </p:txBody>
      </p:sp>
      <p:sp>
        <p:nvSpPr>
          <p:cNvPr id="7" name="Subtitle 2"/>
          <p:cNvSpPr>
            <a:spLocks noGrp="1"/>
          </p:cNvSpPr>
          <p:nvPr>
            <p:ph type="subTitle" idx="1"/>
          </p:nvPr>
        </p:nvSpPr>
        <p:spPr>
          <a:xfrm>
            <a:off x="609600" y="1132302"/>
            <a:ext cx="10972800" cy="4506632"/>
          </a:xfrm>
        </p:spPr>
        <p:txBody>
          <a:bodyPr/>
          <a:lstStyle>
            <a:lvl1pPr marL="0" marR="0" indent="0" algn="l" defTabSz="357202" rtl="0" eaLnBrk="1" fontAlgn="auto" latinLnBrk="0" hangingPunct="1">
              <a:lnSpc>
                <a:spcPct val="120000"/>
              </a:lnSpc>
              <a:spcBef>
                <a:spcPct val="20000"/>
              </a:spcBef>
              <a:spcAft>
                <a:spcPts val="0"/>
              </a:spcAft>
              <a:buClrTx/>
              <a:buSzTx/>
              <a:buFont typeface="Arial"/>
              <a:buNone/>
              <a:tabLst/>
              <a:defRPr sz="939">
                <a:solidFill>
                  <a:schemeClr val="tx1">
                    <a:lumMod val="75000"/>
                    <a:lumOff val="25000"/>
                  </a:schemeClr>
                </a:solidFill>
                <a:latin typeface="Arial"/>
                <a:cs typeface="Arial"/>
              </a:defRPr>
            </a:lvl1pPr>
            <a:lvl2pPr marL="357202" indent="0" algn="ctr">
              <a:buNone/>
              <a:defRPr>
                <a:solidFill>
                  <a:schemeClr val="tx1">
                    <a:tint val="75000"/>
                  </a:schemeClr>
                </a:solidFill>
              </a:defRPr>
            </a:lvl2pPr>
            <a:lvl3pPr marL="714403" indent="0" algn="ctr">
              <a:buNone/>
              <a:defRPr>
                <a:solidFill>
                  <a:schemeClr val="tx1">
                    <a:tint val="75000"/>
                  </a:schemeClr>
                </a:solidFill>
              </a:defRPr>
            </a:lvl3pPr>
            <a:lvl4pPr marL="1071604" indent="0" algn="ctr">
              <a:buNone/>
              <a:defRPr>
                <a:solidFill>
                  <a:schemeClr val="tx1">
                    <a:tint val="75000"/>
                  </a:schemeClr>
                </a:solidFill>
              </a:defRPr>
            </a:lvl4pPr>
            <a:lvl5pPr marL="1428806" indent="0" algn="ctr">
              <a:buNone/>
              <a:defRPr>
                <a:solidFill>
                  <a:schemeClr val="tx1">
                    <a:tint val="75000"/>
                  </a:schemeClr>
                </a:solidFill>
              </a:defRPr>
            </a:lvl5pPr>
            <a:lvl6pPr marL="1786007" indent="0" algn="ctr">
              <a:buNone/>
              <a:defRPr>
                <a:solidFill>
                  <a:schemeClr val="tx1">
                    <a:tint val="75000"/>
                  </a:schemeClr>
                </a:solidFill>
              </a:defRPr>
            </a:lvl6pPr>
            <a:lvl7pPr marL="2143209" indent="0" algn="ctr">
              <a:buNone/>
              <a:defRPr>
                <a:solidFill>
                  <a:schemeClr val="tx1">
                    <a:tint val="75000"/>
                  </a:schemeClr>
                </a:solidFill>
              </a:defRPr>
            </a:lvl7pPr>
            <a:lvl8pPr marL="2500411" indent="0" algn="ctr">
              <a:buNone/>
              <a:defRPr>
                <a:solidFill>
                  <a:schemeClr val="tx1">
                    <a:tint val="75000"/>
                  </a:schemeClr>
                </a:solidFill>
              </a:defRPr>
            </a:lvl8pPr>
            <a:lvl9pPr marL="2857611"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728363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732326" y="-1458460"/>
            <a:ext cx="7471593" cy="7543574"/>
          </a:xfrm>
          <a:prstGeom prst="ellipse">
            <a:avLst/>
          </a:prstGeom>
        </p:spPr>
        <p:txBody>
          <a:bodyPr/>
          <a:lstStyle/>
          <a:p>
            <a:pPr lvl="0"/>
            <a:endParaRPr lang="en-US" noProof="0"/>
          </a:p>
        </p:txBody>
      </p:sp>
    </p:spTree>
    <p:extLst>
      <p:ext uri="{BB962C8B-B14F-4D97-AF65-F5344CB8AC3E}">
        <p14:creationId xmlns:p14="http://schemas.microsoft.com/office/powerpoint/2010/main" val="1735605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688"/>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75"/>
            </a:lvl1pPr>
            <a:lvl2pPr marL="357202" indent="0" algn="ctr">
              <a:buNone/>
              <a:defRPr sz="1563"/>
            </a:lvl2pPr>
            <a:lvl3pPr marL="714403" indent="0" algn="ctr">
              <a:buNone/>
              <a:defRPr sz="1407"/>
            </a:lvl3pPr>
            <a:lvl4pPr marL="1071604" indent="0" algn="ctr">
              <a:buNone/>
              <a:defRPr sz="1251"/>
            </a:lvl4pPr>
            <a:lvl5pPr marL="1428806" indent="0" algn="ctr">
              <a:buNone/>
              <a:defRPr sz="1251"/>
            </a:lvl5pPr>
            <a:lvl6pPr marL="1786007" indent="0" algn="ctr">
              <a:buNone/>
              <a:defRPr sz="1251"/>
            </a:lvl6pPr>
            <a:lvl7pPr marL="2143209" indent="0" algn="ctr">
              <a:buNone/>
              <a:defRPr sz="1251"/>
            </a:lvl7pPr>
            <a:lvl8pPr marL="2500411" indent="0" algn="ctr">
              <a:buNone/>
              <a:defRPr sz="1251"/>
            </a:lvl8pPr>
            <a:lvl9pPr marL="2857611" indent="0" algn="ctr">
              <a:buNone/>
              <a:defRPr sz="1251"/>
            </a:lvl9pPr>
          </a:lstStyle>
          <a:p>
            <a:r>
              <a:rPr lang="en-US"/>
              <a:t>Click to edit Master subtitle style</a:t>
            </a:r>
            <a:endParaRPr lang="en-GB"/>
          </a:p>
        </p:txBody>
      </p:sp>
      <p:sp>
        <p:nvSpPr>
          <p:cNvPr id="4" name="Rectangle 4">
            <a:extLst>
              <a:ext uri="{FF2B5EF4-FFF2-40B4-BE49-F238E27FC236}">
                <a16:creationId xmlns:a16="http://schemas.microsoft.com/office/drawing/2014/main" id="{2EDF3330-3172-434E-8135-D41DFCCB89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C5AC1C1-CE63-4F91-A632-3A630835E2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6226821-E007-499B-AC54-B100BF07DC0B}"/>
              </a:ext>
            </a:extLst>
          </p:cNvPr>
          <p:cNvSpPr>
            <a:spLocks noGrp="1" noChangeArrowheads="1"/>
          </p:cNvSpPr>
          <p:nvPr>
            <p:ph type="sldNum" sz="quarter" idx="12"/>
          </p:nvPr>
        </p:nvSpPr>
        <p:spPr>
          <a:ln/>
        </p:spPr>
        <p:txBody>
          <a:bodyPr/>
          <a:lstStyle>
            <a:lvl1pPr>
              <a:defRPr/>
            </a:lvl1pPr>
          </a:lstStyle>
          <a:p>
            <a:pPr>
              <a:defRPr/>
            </a:pPr>
            <a:fld id="{43E2DA32-1E55-4ADC-BA62-EFF6741D3B2F}" type="slidenum">
              <a:rPr lang="en-US" altLang="en-US"/>
              <a:pPr>
                <a:defRPr/>
              </a:pPr>
              <a:t>‹#›</a:t>
            </a:fld>
            <a:endParaRPr lang="en-US" altLang="en-US"/>
          </a:p>
        </p:txBody>
      </p:sp>
    </p:spTree>
    <p:extLst>
      <p:ext uri="{BB962C8B-B14F-4D97-AF65-F5344CB8AC3E}">
        <p14:creationId xmlns:p14="http://schemas.microsoft.com/office/powerpoint/2010/main" val="3071838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12D4585-9095-4B34-8DEC-EC6B77CE18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89BF57-9FD5-4DB6-AD8E-69F2E8323C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320B78A-9A5E-488F-BCF4-203AEB27BCBD}"/>
              </a:ext>
            </a:extLst>
          </p:cNvPr>
          <p:cNvSpPr>
            <a:spLocks noGrp="1" noChangeArrowheads="1"/>
          </p:cNvSpPr>
          <p:nvPr>
            <p:ph type="sldNum" sz="quarter" idx="12"/>
          </p:nvPr>
        </p:nvSpPr>
        <p:spPr>
          <a:ln/>
        </p:spPr>
        <p:txBody>
          <a:bodyPr/>
          <a:lstStyle>
            <a:lvl1pPr>
              <a:defRPr/>
            </a:lvl1pPr>
          </a:lstStyle>
          <a:p>
            <a:pPr>
              <a:defRPr/>
            </a:pPr>
            <a:fld id="{93E70E2A-8E40-4A22-A3AE-C4D912125030}" type="slidenum">
              <a:rPr lang="en-US" altLang="en-US"/>
              <a:pPr>
                <a:defRPr/>
              </a:pPr>
              <a:t>‹#›</a:t>
            </a:fld>
            <a:endParaRPr lang="en-US" altLang="en-US"/>
          </a:p>
        </p:txBody>
      </p:sp>
    </p:spTree>
    <p:extLst>
      <p:ext uri="{BB962C8B-B14F-4D97-AF65-F5344CB8AC3E}">
        <p14:creationId xmlns:p14="http://schemas.microsoft.com/office/powerpoint/2010/main" val="1093296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093" y="1709745"/>
            <a:ext cx="10515599" cy="2852737"/>
          </a:xfrm>
        </p:spPr>
        <p:txBody>
          <a:bodyPr anchor="b"/>
          <a:lstStyle>
            <a:lvl1pPr>
              <a:defRPr sz="4688"/>
            </a:lvl1pPr>
          </a:lstStyle>
          <a:p>
            <a:r>
              <a:rPr lang="en-US"/>
              <a:t>Click to edit Master title style</a:t>
            </a:r>
            <a:endParaRPr lang="en-GB"/>
          </a:p>
        </p:txBody>
      </p:sp>
      <p:sp>
        <p:nvSpPr>
          <p:cNvPr id="3" name="Text Placeholder 2"/>
          <p:cNvSpPr>
            <a:spLocks noGrp="1"/>
          </p:cNvSpPr>
          <p:nvPr>
            <p:ph type="body" idx="1"/>
          </p:nvPr>
        </p:nvSpPr>
        <p:spPr>
          <a:xfrm>
            <a:off x="831093" y="4589470"/>
            <a:ext cx="10515599" cy="1500187"/>
          </a:xfrm>
        </p:spPr>
        <p:txBody>
          <a:bodyPr/>
          <a:lstStyle>
            <a:lvl1pPr marL="0" indent="0">
              <a:buNone/>
              <a:defRPr sz="1875"/>
            </a:lvl1pPr>
            <a:lvl2pPr marL="357202" indent="0">
              <a:buNone/>
              <a:defRPr sz="1563"/>
            </a:lvl2pPr>
            <a:lvl3pPr marL="714403" indent="0">
              <a:buNone/>
              <a:defRPr sz="1407"/>
            </a:lvl3pPr>
            <a:lvl4pPr marL="1071604" indent="0">
              <a:buNone/>
              <a:defRPr sz="1251"/>
            </a:lvl4pPr>
            <a:lvl5pPr marL="1428806" indent="0">
              <a:buNone/>
              <a:defRPr sz="1251"/>
            </a:lvl5pPr>
            <a:lvl6pPr marL="1786007" indent="0">
              <a:buNone/>
              <a:defRPr sz="1251"/>
            </a:lvl6pPr>
            <a:lvl7pPr marL="2143209" indent="0">
              <a:buNone/>
              <a:defRPr sz="1251"/>
            </a:lvl7pPr>
            <a:lvl8pPr marL="2500411" indent="0">
              <a:buNone/>
              <a:defRPr sz="1251"/>
            </a:lvl8pPr>
            <a:lvl9pPr marL="2857611" indent="0">
              <a:buNone/>
              <a:defRPr sz="1251"/>
            </a:lvl9pPr>
          </a:lstStyle>
          <a:p>
            <a:pPr lvl="0"/>
            <a:r>
              <a:rPr lang="en-US"/>
              <a:t>Click to edit Master text styles</a:t>
            </a:r>
          </a:p>
        </p:txBody>
      </p:sp>
      <p:sp>
        <p:nvSpPr>
          <p:cNvPr id="4" name="Rectangle 4">
            <a:extLst>
              <a:ext uri="{FF2B5EF4-FFF2-40B4-BE49-F238E27FC236}">
                <a16:creationId xmlns:a16="http://schemas.microsoft.com/office/drawing/2014/main" id="{31812330-64EF-46B1-9B3D-E7DFA88686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54A32CE-F691-40FB-9553-D5C5F72F1B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0B3FCA6-6178-4616-A6C0-B3D77D5E17F9}"/>
              </a:ext>
            </a:extLst>
          </p:cNvPr>
          <p:cNvSpPr>
            <a:spLocks noGrp="1" noChangeArrowheads="1"/>
          </p:cNvSpPr>
          <p:nvPr>
            <p:ph type="sldNum" sz="quarter" idx="12"/>
          </p:nvPr>
        </p:nvSpPr>
        <p:spPr>
          <a:ln/>
        </p:spPr>
        <p:txBody>
          <a:bodyPr/>
          <a:lstStyle>
            <a:lvl1pPr>
              <a:defRPr/>
            </a:lvl1pPr>
          </a:lstStyle>
          <a:p>
            <a:pPr>
              <a:defRPr/>
            </a:pPr>
            <a:fld id="{ECF28CE7-0E19-488F-9A99-1469C3DED76F}" type="slidenum">
              <a:rPr lang="en-US" altLang="en-US"/>
              <a:pPr>
                <a:defRPr/>
              </a:pPr>
              <a:t>‹#›</a:t>
            </a:fld>
            <a:endParaRPr lang="en-US" altLang="en-US"/>
          </a:p>
        </p:txBody>
      </p:sp>
    </p:spTree>
    <p:extLst>
      <p:ext uri="{BB962C8B-B14F-4D97-AF65-F5344CB8AC3E}">
        <p14:creationId xmlns:p14="http://schemas.microsoft.com/office/powerpoint/2010/main" val="2890964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3"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9"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32D43109-2B90-4F0F-B91D-DA9AC0D7FB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A5864EB-75DA-45D1-8ED4-DBF6ECCE93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187313B-BBD9-40E8-A7F5-F995BA607F43}"/>
              </a:ext>
            </a:extLst>
          </p:cNvPr>
          <p:cNvSpPr>
            <a:spLocks noGrp="1" noChangeArrowheads="1"/>
          </p:cNvSpPr>
          <p:nvPr>
            <p:ph type="sldNum" sz="quarter" idx="12"/>
          </p:nvPr>
        </p:nvSpPr>
        <p:spPr>
          <a:ln/>
        </p:spPr>
        <p:txBody>
          <a:bodyPr/>
          <a:lstStyle>
            <a:lvl1pPr>
              <a:defRPr/>
            </a:lvl1pPr>
          </a:lstStyle>
          <a:p>
            <a:pPr>
              <a:defRPr/>
            </a:pPr>
            <a:fld id="{D5A21BFC-8B71-4EE7-851E-90C3954EA298}" type="slidenum">
              <a:rPr lang="en-US" altLang="en-US"/>
              <a:pPr>
                <a:defRPr/>
              </a:pPr>
              <a:t>‹#›</a:t>
            </a:fld>
            <a:endParaRPr lang="en-US" altLang="en-US"/>
          </a:p>
        </p:txBody>
      </p:sp>
    </p:spTree>
    <p:extLst>
      <p:ext uri="{BB962C8B-B14F-4D97-AF65-F5344CB8AC3E}">
        <p14:creationId xmlns:p14="http://schemas.microsoft.com/office/powerpoint/2010/main" val="479868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221" y="365129"/>
            <a:ext cx="10515599"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221" y="1681163"/>
            <a:ext cx="5159247" cy="823912"/>
          </a:xfrm>
        </p:spPr>
        <p:txBody>
          <a:bodyPr anchor="b"/>
          <a:lstStyle>
            <a:lvl1pPr marL="0" indent="0">
              <a:buNone/>
              <a:defRPr sz="1875" b="1"/>
            </a:lvl1pPr>
            <a:lvl2pPr marL="357202" indent="0">
              <a:buNone/>
              <a:defRPr sz="1563" b="1"/>
            </a:lvl2pPr>
            <a:lvl3pPr marL="714403" indent="0">
              <a:buNone/>
              <a:defRPr sz="1407" b="1"/>
            </a:lvl3pPr>
            <a:lvl4pPr marL="1071604" indent="0">
              <a:buNone/>
              <a:defRPr sz="1251" b="1"/>
            </a:lvl4pPr>
            <a:lvl5pPr marL="1428806" indent="0">
              <a:buNone/>
              <a:defRPr sz="1251" b="1"/>
            </a:lvl5pPr>
            <a:lvl6pPr marL="1786007" indent="0">
              <a:buNone/>
              <a:defRPr sz="1251" b="1"/>
            </a:lvl6pPr>
            <a:lvl7pPr marL="2143209" indent="0">
              <a:buNone/>
              <a:defRPr sz="1251" b="1"/>
            </a:lvl7pPr>
            <a:lvl8pPr marL="2500411" indent="0">
              <a:buNone/>
              <a:defRPr sz="1251" b="1"/>
            </a:lvl8pPr>
            <a:lvl9pPr marL="2857611" indent="0">
              <a:buNone/>
              <a:defRPr sz="1251" b="1"/>
            </a:lvl9pPr>
          </a:lstStyle>
          <a:p>
            <a:pPr lvl="0"/>
            <a:r>
              <a:rPr lang="en-US"/>
              <a:t>Click to edit Master text styles</a:t>
            </a:r>
          </a:p>
        </p:txBody>
      </p:sp>
      <p:sp>
        <p:nvSpPr>
          <p:cNvPr id="4" name="Content Placeholder 3"/>
          <p:cNvSpPr>
            <a:spLocks noGrp="1"/>
          </p:cNvSpPr>
          <p:nvPr>
            <p:ph sz="half" idx="2"/>
          </p:nvPr>
        </p:nvSpPr>
        <p:spPr>
          <a:xfrm>
            <a:off x="839221" y="2505075"/>
            <a:ext cx="515924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3219" y="1681163"/>
            <a:ext cx="5181600" cy="823912"/>
          </a:xfrm>
        </p:spPr>
        <p:txBody>
          <a:bodyPr anchor="b"/>
          <a:lstStyle>
            <a:lvl1pPr marL="0" indent="0">
              <a:buNone/>
              <a:defRPr sz="1875" b="1"/>
            </a:lvl1pPr>
            <a:lvl2pPr marL="357202" indent="0">
              <a:buNone/>
              <a:defRPr sz="1563" b="1"/>
            </a:lvl2pPr>
            <a:lvl3pPr marL="714403" indent="0">
              <a:buNone/>
              <a:defRPr sz="1407" b="1"/>
            </a:lvl3pPr>
            <a:lvl4pPr marL="1071604" indent="0">
              <a:buNone/>
              <a:defRPr sz="1251" b="1"/>
            </a:lvl4pPr>
            <a:lvl5pPr marL="1428806" indent="0">
              <a:buNone/>
              <a:defRPr sz="1251" b="1"/>
            </a:lvl5pPr>
            <a:lvl6pPr marL="1786007" indent="0">
              <a:buNone/>
              <a:defRPr sz="1251" b="1"/>
            </a:lvl6pPr>
            <a:lvl7pPr marL="2143209" indent="0">
              <a:buNone/>
              <a:defRPr sz="1251" b="1"/>
            </a:lvl7pPr>
            <a:lvl8pPr marL="2500411" indent="0">
              <a:buNone/>
              <a:defRPr sz="1251" b="1"/>
            </a:lvl8pPr>
            <a:lvl9pPr marL="2857611" indent="0">
              <a:buNone/>
              <a:defRPr sz="1251" b="1"/>
            </a:lvl9pPr>
          </a:lstStyle>
          <a:p>
            <a:pPr lvl="0"/>
            <a:r>
              <a:rPr lang="en-US"/>
              <a:t>Click to edit Master text styles</a:t>
            </a:r>
          </a:p>
        </p:txBody>
      </p:sp>
      <p:sp>
        <p:nvSpPr>
          <p:cNvPr id="6" name="Content Placeholder 5"/>
          <p:cNvSpPr>
            <a:spLocks noGrp="1"/>
          </p:cNvSpPr>
          <p:nvPr>
            <p:ph sz="quarter" idx="4"/>
          </p:nvPr>
        </p:nvSpPr>
        <p:spPr>
          <a:xfrm>
            <a:off x="6173219" y="2505075"/>
            <a:ext cx="5181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47D40E08-C949-41DF-B7B6-D3C3E07B65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DEA105C-84F4-4156-B607-7A7F3ACBF7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ED5434D-8EDF-4657-98DA-796EC617F2C4}"/>
              </a:ext>
            </a:extLst>
          </p:cNvPr>
          <p:cNvSpPr>
            <a:spLocks noGrp="1" noChangeArrowheads="1"/>
          </p:cNvSpPr>
          <p:nvPr>
            <p:ph type="sldNum" sz="quarter" idx="12"/>
          </p:nvPr>
        </p:nvSpPr>
        <p:spPr>
          <a:ln/>
        </p:spPr>
        <p:txBody>
          <a:bodyPr/>
          <a:lstStyle>
            <a:lvl1pPr>
              <a:defRPr/>
            </a:lvl1pPr>
          </a:lstStyle>
          <a:p>
            <a:pPr>
              <a:defRPr/>
            </a:pPr>
            <a:fld id="{CCB07388-72FB-42AB-8CE8-5333EBFB0521}" type="slidenum">
              <a:rPr lang="en-US" altLang="en-US"/>
              <a:pPr>
                <a:defRPr/>
              </a:pPr>
              <a:t>‹#›</a:t>
            </a:fld>
            <a:endParaRPr lang="en-US" altLang="en-US"/>
          </a:p>
        </p:txBody>
      </p:sp>
    </p:spTree>
    <p:extLst>
      <p:ext uri="{BB962C8B-B14F-4D97-AF65-F5344CB8AC3E}">
        <p14:creationId xmlns:p14="http://schemas.microsoft.com/office/powerpoint/2010/main" val="318708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74E5CAC-440D-4E75-83D7-903D47D82A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A5388F9-45DA-48A2-A364-0BFABD994C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36D57BE-0543-4931-9286-B9B172843936}"/>
              </a:ext>
            </a:extLst>
          </p:cNvPr>
          <p:cNvSpPr>
            <a:spLocks noGrp="1" noChangeArrowheads="1"/>
          </p:cNvSpPr>
          <p:nvPr>
            <p:ph type="sldNum" sz="quarter" idx="12"/>
          </p:nvPr>
        </p:nvSpPr>
        <p:spPr>
          <a:ln/>
        </p:spPr>
        <p:txBody>
          <a:bodyPr/>
          <a:lstStyle>
            <a:lvl1pPr>
              <a:defRPr/>
            </a:lvl1pPr>
          </a:lstStyle>
          <a:p>
            <a:pPr>
              <a:defRPr/>
            </a:pPr>
            <a:fld id="{C256D3CB-C651-4073-ADB9-86610047D716}" type="slidenum">
              <a:rPr lang="en-US" altLang="en-US"/>
              <a:pPr>
                <a:defRPr/>
              </a:pPr>
              <a:t>‹#›</a:t>
            </a:fld>
            <a:endParaRPr lang="en-US" altLang="en-US"/>
          </a:p>
        </p:txBody>
      </p:sp>
    </p:spTree>
    <p:extLst>
      <p:ext uri="{BB962C8B-B14F-4D97-AF65-F5344CB8AC3E}">
        <p14:creationId xmlns:p14="http://schemas.microsoft.com/office/powerpoint/2010/main" val="3459054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A8899A0D-86AC-4585-900A-F71D529E90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C2C640D-A5FD-4598-8071-6D995F47F5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92995DC-42DF-4819-BEC0-AC2BB0020264}"/>
              </a:ext>
            </a:extLst>
          </p:cNvPr>
          <p:cNvSpPr>
            <a:spLocks noGrp="1" noChangeArrowheads="1"/>
          </p:cNvSpPr>
          <p:nvPr>
            <p:ph type="sldNum" sz="quarter" idx="12"/>
          </p:nvPr>
        </p:nvSpPr>
        <p:spPr>
          <a:ln/>
        </p:spPr>
        <p:txBody>
          <a:bodyPr/>
          <a:lstStyle>
            <a:lvl1pPr>
              <a:defRPr/>
            </a:lvl1pPr>
          </a:lstStyle>
          <a:p>
            <a:pPr>
              <a:defRPr/>
            </a:pPr>
            <a:fld id="{86896F28-FB3D-4A4F-A58A-6EE55CF6B782}" type="slidenum">
              <a:rPr lang="en-US" altLang="en-US"/>
              <a:pPr>
                <a:defRPr/>
              </a:pPr>
              <a:t>‹#›</a:t>
            </a:fld>
            <a:endParaRPr lang="en-US" altLang="en-US"/>
          </a:p>
        </p:txBody>
      </p:sp>
    </p:spTree>
    <p:extLst>
      <p:ext uri="{BB962C8B-B14F-4D97-AF65-F5344CB8AC3E}">
        <p14:creationId xmlns:p14="http://schemas.microsoft.com/office/powerpoint/2010/main" val="3876607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E9510E-0607-43DA-9528-850058BA34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462CAA4-49C1-46FB-A976-10D608F777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FC7CCEE-6D03-4CD4-845B-C7F96E038CF8}"/>
              </a:ext>
            </a:extLst>
          </p:cNvPr>
          <p:cNvSpPr>
            <a:spLocks noGrp="1" noChangeArrowheads="1"/>
          </p:cNvSpPr>
          <p:nvPr>
            <p:ph type="sldNum" sz="quarter" idx="12"/>
          </p:nvPr>
        </p:nvSpPr>
        <p:spPr>
          <a:ln/>
        </p:spPr>
        <p:txBody>
          <a:bodyPr/>
          <a:lstStyle>
            <a:lvl1pPr>
              <a:defRPr/>
            </a:lvl1pPr>
          </a:lstStyle>
          <a:p>
            <a:pPr>
              <a:defRPr/>
            </a:pPr>
            <a:fld id="{30D1A187-003D-4DA9-8532-292E6F4EE64F}" type="slidenum">
              <a:rPr lang="en-US" altLang="en-US"/>
              <a:pPr>
                <a:defRPr/>
              </a:pPr>
              <a:t>‹#›</a:t>
            </a:fld>
            <a:endParaRPr lang="en-US" altLang="en-US"/>
          </a:p>
        </p:txBody>
      </p:sp>
    </p:spTree>
    <p:extLst>
      <p:ext uri="{BB962C8B-B14F-4D97-AF65-F5344CB8AC3E}">
        <p14:creationId xmlns:p14="http://schemas.microsoft.com/office/powerpoint/2010/main" val="72234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221" y="457200"/>
            <a:ext cx="3931919" cy="1600200"/>
          </a:xfrm>
        </p:spPr>
        <p:txBody>
          <a:bodyPr anchor="b"/>
          <a:lstStyle>
            <a:lvl1pPr>
              <a:defRPr sz="2500"/>
            </a:lvl1pPr>
          </a:lstStyle>
          <a:p>
            <a:r>
              <a:rPr lang="en-US"/>
              <a:t>Click to edit Master title style</a:t>
            </a:r>
            <a:endParaRPr lang="en-GB"/>
          </a:p>
        </p:txBody>
      </p:sp>
      <p:sp>
        <p:nvSpPr>
          <p:cNvPr id="3" name="Content Placeholder 2"/>
          <p:cNvSpPr>
            <a:spLocks noGrp="1"/>
          </p:cNvSpPr>
          <p:nvPr>
            <p:ph idx="1"/>
          </p:nvPr>
        </p:nvSpPr>
        <p:spPr>
          <a:xfrm>
            <a:off x="5183638" y="987432"/>
            <a:ext cx="6171183" cy="4873625"/>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221" y="2057400"/>
            <a:ext cx="3931919" cy="3811588"/>
          </a:xfrm>
        </p:spPr>
        <p:txBody>
          <a:bodyPr/>
          <a:lstStyle>
            <a:lvl1pPr marL="0" indent="0">
              <a:buNone/>
              <a:defRPr sz="1251"/>
            </a:lvl1pPr>
            <a:lvl2pPr marL="357202" indent="0">
              <a:buNone/>
              <a:defRPr sz="1095"/>
            </a:lvl2pPr>
            <a:lvl3pPr marL="714403" indent="0">
              <a:buNone/>
              <a:defRPr sz="939"/>
            </a:lvl3pPr>
            <a:lvl4pPr marL="1071604" indent="0">
              <a:buNone/>
              <a:defRPr sz="781"/>
            </a:lvl4pPr>
            <a:lvl5pPr marL="1428806" indent="0">
              <a:buNone/>
              <a:defRPr sz="781"/>
            </a:lvl5pPr>
            <a:lvl6pPr marL="1786007" indent="0">
              <a:buNone/>
              <a:defRPr sz="781"/>
            </a:lvl6pPr>
            <a:lvl7pPr marL="2143209" indent="0">
              <a:buNone/>
              <a:defRPr sz="781"/>
            </a:lvl7pPr>
            <a:lvl8pPr marL="2500411" indent="0">
              <a:buNone/>
              <a:defRPr sz="781"/>
            </a:lvl8pPr>
            <a:lvl9pPr marL="2857611"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25252338-202F-408F-AB8B-48EBED3524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BB9371B-1BFA-4A08-816A-4CED0AC439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481DB9B-DC24-4484-88C4-C3BEACDE822F}"/>
              </a:ext>
            </a:extLst>
          </p:cNvPr>
          <p:cNvSpPr>
            <a:spLocks noGrp="1" noChangeArrowheads="1"/>
          </p:cNvSpPr>
          <p:nvPr>
            <p:ph type="sldNum" sz="quarter" idx="12"/>
          </p:nvPr>
        </p:nvSpPr>
        <p:spPr>
          <a:ln/>
        </p:spPr>
        <p:txBody>
          <a:bodyPr/>
          <a:lstStyle>
            <a:lvl1pPr>
              <a:defRPr/>
            </a:lvl1pPr>
          </a:lstStyle>
          <a:p>
            <a:pPr>
              <a:defRPr/>
            </a:pPr>
            <a:fld id="{5DCCCF4A-6F79-4FD9-918D-4EEA75A92146}" type="slidenum">
              <a:rPr lang="en-US" altLang="en-US"/>
              <a:pPr>
                <a:defRPr/>
              </a:pPr>
              <a:t>‹#›</a:t>
            </a:fld>
            <a:endParaRPr lang="en-US" altLang="en-US"/>
          </a:p>
        </p:txBody>
      </p:sp>
    </p:spTree>
    <p:extLst>
      <p:ext uri="{BB962C8B-B14F-4D97-AF65-F5344CB8AC3E}">
        <p14:creationId xmlns:p14="http://schemas.microsoft.com/office/powerpoint/2010/main" val="3727353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221" y="457200"/>
            <a:ext cx="3931919" cy="1600200"/>
          </a:xfrm>
        </p:spPr>
        <p:txBody>
          <a:bodyPr anchor="b"/>
          <a:lstStyle>
            <a:lvl1pPr>
              <a:defRPr sz="2500"/>
            </a:lvl1pPr>
          </a:lstStyle>
          <a:p>
            <a:r>
              <a:rPr lang="en-US"/>
              <a:t>Click to edit Master title style</a:t>
            </a:r>
            <a:endParaRPr lang="en-GB"/>
          </a:p>
        </p:txBody>
      </p:sp>
      <p:sp>
        <p:nvSpPr>
          <p:cNvPr id="3" name="Picture Placeholder 2"/>
          <p:cNvSpPr>
            <a:spLocks noGrp="1"/>
          </p:cNvSpPr>
          <p:nvPr>
            <p:ph type="pic" idx="1"/>
          </p:nvPr>
        </p:nvSpPr>
        <p:spPr>
          <a:xfrm>
            <a:off x="5183638" y="987432"/>
            <a:ext cx="6171183" cy="4873625"/>
          </a:xfrm>
        </p:spPr>
        <p:txBody>
          <a:bodyPr/>
          <a:lstStyle>
            <a:lvl1pPr marL="0" indent="0">
              <a:buNone/>
              <a:defRPr sz="2500"/>
            </a:lvl1pPr>
            <a:lvl2pPr marL="357202" indent="0">
              <a:buNone/>
              <a:defRPr sz="2188"/>
            </a:lvl2pPr>
            <a:lvl3pPr marL="714403" indent="0">
              <a:buNone/>
              <a:defRPr sz="1875"/>
            </a:lvl3pPr>
            <a:lvl4pPr marL="1071604" indent="0">
              <a:buNone/>
              <a:defRPr sz="1563"/>
            </a:lvl4pPr>
            <a:lvl5pPr marL="1428806" indent="0">
              <a:buNone/>
              <a:defRPr sz="1563"/>
            </a:lvl5pPr>
            <a:lvl6pPr marL="1786007" indent="0">
              <a:buNone/>
              <a:defRPr sz="1563"/>
            </a:lvl6pPr>
            <a:lvl7pPr marL="2143209" indent="0">
              <a:buNone/>
              <a:defRPr sz="1563"/>
            </a:lvl7pPr>
            <a:lvl8pPr marL="2500411" indent="0">
              <a:buNone/>
              <a:defRPr sz="1563"/>
            </a:lvl8pPr>
            <a:lvl9pPr marL="2857611" indent="0">
              <a:buNone/>
              <a:defRPr sz="1563"/>
            </a:lvl9pPr>
          </a:lstStyle>
          <a:p>
            <a:pPr lvl="0"/>
            <a:endParaRPr lang="en-GB" noProof="0" dirty="0"/>
          </a:p>
        </p:txBody>
      </p:sp>
      <p:sp>
        <p:nvSpPr>
          <p:cNvPr id="4" name="Text Placeholder 3"/>
          <p:cNvSpPr>
            <a:spLocks noGrp="1"/>
          </p:cNvSpPr>
          <p:nvPr>
            <p:ph type="body" sz="half" idx="2"/>
          </p:nvPr>
        </p:nvSpPr>
        <p:spPr>
          <a:xfrm>
            <a:off x="839221" y="2057400"/>
            <a:ext cx="3931919" cy="3811588"/>
          </a:xfrm>
        </p:spPr>
        <p:txBody>
          <a:bodyPr/>
          <a:lstStyle>
            <a:lvl1pPr marL="0" indent="0">
              <a:buNone/>
              <a:defRPr sz="1251"/>
            </a:lvl1pPr>
            <a:lvl2pPr marL="357202" indent="0">
              <a:buNone/>
              <a:defRPr sz="1095"/>
            </a:lvl2pPr>
            <a:lvl3pPr marL="714403" indent="0">
              <a:buNone/>
              <a:defRPr sz="939"/>
            </a:lvl3pPr>
            <a:lvl4pPr marL="1071604" indent="0">
              <a:buNone/>
              <a:defRPr sz="781"/>
            </a:lvl4pPr>
            <a:lvl5pPr marL="1428806" indent="0">
              <a:buNone/>
              <a:defRPr sz="781"/>
            </a:lvl5pPr>
            <a:lvl6pPr marL="1786007" indent="0">
              <a:buNone/>
              <a:defRPr sz="781"/>
            </a:lvl6pPr>
            <a:lvl7pPr marL="2143209" indent="0">
              <a:buNone/>
              <a:defRPr sz="781"/>
            </a:lvl7pPr>
            <a:lvl8pPr marL="2500411" indent="0">
              <a:buNone/>
              <a:defRPr sz="781"/>
            </a:lvl8pPr>
            <a:lvl9pPr marL="2857611"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5BA95C91-5976-4E22-9C17-487184EE96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0BEF6C8-8189-4094-9887-B27892CA37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696AD07-42CF-4408-8528-B383DF3293EE}"/>
              </a:ext>
            </a:extLst>
          </p:cNvPr>
          <p:cNvSpPr>
            <a:spLocks noGrp="1" noChangeArrowheads="1"/>
          </p:cNvSpPr>
          <p:nvPr>
            <p:ph type="sldNum" sz="quarter" idx="12"/>
          </p:nvPr>
        </p:nvSpPr>
        <p:spPr>
          <a:ln/>
        </p:spPr>
        <p:txBody>
          <a:bodyPr/>
          <a:lstStyle>
            <a:lvl1pPr>
              <a:defRPr/>
            </a:lvl1pPr>
          </a:lstStyle>
          <a:p>
            <a:pPr>
              <a:defRPr/>
            </a:pPr>
            <a:fld id="{C963A1E7-84F7-4CF2-8907-E303436F1B5C}" type="slidenum">
              <a:rPr lang="en-US" altLang="en-US"/>
              <a:pPr>
                <a:defRPr/>
              </a:pPr>
              <a:t>‹#›</a:t>
            </a:fld>
            <a:endParaRPr lang="en-US" altLang="en-US"/>
          </a:p>
        </p:txBody>
      </p:sp>
    </p:spTree>
    <p:extLst>
      <p:ext uri="{BB962C8B-B14F-4D97-AF65-F5344CB8AC3E}">
        <p14:creationId xmlns:p14="http://schemas.microsoft.com/office/powerpoint/2010/main" val="1908445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E334A0F-EDD3-4D0D-BEE4-A49DFF2C43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DE3DBC3-754A-469B-A787-778AB8F83F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FC749D7-CC96-4394-9420-5BF5EC710658}"/>
              </a:ext>
            </a:extLst>
          </p:cNvPr>
          <p:cNvSpPr>
            <a:spLocks noGrp="1" noChangeArrowheads="1"/>
          </p:cNvSpPr>
          <p:nvPr>
            <p:ph type="sldNum" sz="quarter" idx="12"/>
          </p:nvPr>
        </p:nvSpPr>
        <p:spPr>
          <a:ln/>
        </p:spPr>
        <p:txBody>
          <a:bodyPr/>
          <a:lstStyle>
            <a:lvl1pPr>
              <a:defRPr/>
            </a:lvl1pPr>
          </a:lstStyle>
          <a:p>
            <a:pPr>
              <a:defRPr/>
            </a:pPr>
            <a:fld id="{AFFC2DA0-8555-464C-84A0-8F556FCD961D}" type="slidenum">
              <a:rPr lang="en-US" altLang="en-US"/>
              <a:pPr>
                <a:defRPr/>
              </a:pPr>
              <a:t>‹#›</a:t>
            </a:fld>
            <a:endParaRPr lang="en-US" altLang="en-US"/>
          </a:p>
        </p:txBody>
      </p:sp>
    </p:spTree>
    <p:extLst>
      <p:ext uri="{BB962C8B-B14F-4D97-AF65-F5344CB8AC3E}">
        <p14:creationId xmlns:p14="http://schemas.microsoft.com/office/powerpoint/2010/main" val="720883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5" y="609600"/>
            <a:ext cx="2590799"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4" y="609600"/>
            <a:ext cx="757732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0048F21-BBC6-4A4C-9F71-AB16A9A36F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8BFE619-8102-48AE-924B-49B69E7E98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868DFC5-78B7-4A91-BA25-27EE0912BB44}"/>
              </a:ext>
            </a:extLst>
          </p:cNvPr>
          <p:cNvSpPr>
            <a:spLocks noGrp="1" noChangeArrowheads="1"/>
          </p:cNvSpPr>
          <p:nvPr>
            <p:ph type="sldNum" sz="quarter" idx="12"/>
          </p:nvPr>
        </p:nvSpPr>
        <p:spPr>
          <a:ln/>
        </p:spPr>
        <p:txBody>
          <a:bodyPr/>
          <a:lstStyle>
            <a:lvl1pPr>
              <a:defRPr/>
            </a:lvl1pPr>
          </a:lstStyle>
          <a:p>
            <a:pPr>
              <a:defRPr/>
            </a:pPr>
            <a:fld id="{BFDC6148-CCAB-4F77-8A2A-910524FAD42F}" type="slidenum">
              <a:rPr lang="en-US" altLang="en-US"/>
              <a:pPr>
                <a:defRPr/>
              </a:pPr>
              <a:t>‹#›</a:t>
            </a:fld>
            <a:endParaRPr lang="en-US" altLang="en-US"/>
          </a:p>
        </p:txBody>
      </p:sp>
    </p:spTree>
    <p:extLst>
      <p:ext uri="{BB962C8B-B14F-4D97-AF65-F5344CB8AC3E}">
        <p14:creationId xmlns:p14="http://schemas.microsoft.com/office/powerpoint/2010/main" val="1866968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3"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9"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23C62AF8-0965-436C-8A83-5FB5F9A439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6DE8865-0175-4FC8-808D-13F1715D36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1747E6A-12F2-44A6-A5A5-84DAC6D54254}"/>
              </a:ext>
            </a:extLst>
          </p:cNvPr>
          <p:cNvSpPr>
            <a:spLocks noGrp="1" noChangeArrowheads="1"/>
          </p:cNvSpPr>
          <p:nvPr>
            <p:ph type="sldNum" sz="quarter" idx="12"/>
          </p:nvPr>
        </p:nvSpPr>
        <p:spPr>
          <a:ln/>
        </p:spPr>
        <p:txBody>
          <a:bodyPr/>
          <a:lstStyle>
            <a:lvl1pPr>
              <a:defRPr/>
            </a:lvl1pPr>
          </a:lstStyle>
          <a:p>
            <a:pPr>
              <a:defRPr/>
            </a:pPr>
            <a:fld id="{9FEFF1A0-542A-4E4A-92E8-7F0B03C55D21}" type="slidenum">
              <a:rPr lang="en-US" altLang="en-US"/>
              <a:pPr>
                <a:defRPr/>
              </a:pPr>
              <a:t>‹#›</a:t>
            </a:fld>
            <a:endParaRPr lang="en-US" altLang="en-US"/>
          </a:p>
        </p:txBody>
      </p:sp>
    </p:spTree>
    <p:extLst>
      <p:ext uri="{BB962C8B-B14F-4D97-AF65-F5344CB8AC3E}">
        <p14:creationId xmlns:p14="http://schemas.microsoft.com/office/powerpoint/2010/main" val="1920130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2348"/>
          </a:xfrm>
        </p:spPr>
        <p:txBody>
          <a:bodyPr>
            <a:normAutofit/>
          </a:bodyPr>
          <a:lstStyle>
            <a:lvl1pPr algn="l">
              <a:defRPr sz="2500">
                <a:solidFill>
                  <a:schemeClr val="tx1">
                    <a:lumMod val="75000"/>
                    <a:lumOff val="25000"/>
                  </a:schemeClr>
                </a:solidFill>
                <a:latin typeface="Arial"/>
                <a:cs typeface="Arial"/>
              </a:defRPr>
            </a:lvl1pPr>
          </a:lstStyle>
          <a:p>
            <a:r>
              <a:rPr lang="en-US"/>
              <a:t>Click to edit Master title style</a:t>
            </a:r>
            <a:endParaRPr lang="en-US" dirty="0"/>
          </a:p>
        </p:txBody>
      </p:sp>
      <p:sp>
        <p:nvSpPr>
          <p:cNvPr id="7" name="Subtitle 2"/>
          <p:cNvSpPr>
            <a:spLocks noGrp="1"/>
          </p:cNvSpPr>
          <p:nvPr>
            <p:ph type="subTitle" idx="1"/>
          </p:nvPr>
        </p:nvSpPr>
        <p:spPr>
          <a:xfrm>
            <a:off x="609600" y="1132302"/>
            <a:ext cx="10972800" cy="4506632"/>
          </a:xfrm>
        </p:spPr>
        <p:txBody>
          <a:bodyPr/>
          <a:lstStyle>
            <a:lvl1pPr marL="0" marR="0" indent="0" algn="l" defTabSz="357202" rtl="0" eaLnBrk="1" fontAlgn="auto" latinLnBrk="0" hangingPunct="1">
              <a:lnSpc>
                <a:spcPct val="120000"/>
              </a:lnSpc>
              <a:spcBef>
                <a:spcPct val="20000"/>
              </a:spcBef>
              <a:spcAft>
                <a:spcPts val="0"/>
              </a:spcAft>
              <a:buClrTx/>
              <a:buSzTx/>
              <a:buFont typeface="Arial"/>
              <a:buNone/>
              <a:tabLst/>
              <a:defRPr sz="939">
                <a:solidFill>
                  <a:schemeClr val="tx1">
                    <a:lumMod val="75000"/>
                    <a:lumOff val="25000"/>
                  </a:schemeClr>
                </a:solidFill>
                <a:latin typeface="Arial"/>
                <a:cs typeface="Arial"/>
              </a:defRPr>
            </a:lvl1pPr>
            <a:lvl2pPr marL="357202" indent="0" algn="ctr">
              <a:buNone/>
              <a:defRPr>
                <a:solidFill>
                  <a:schemeClr val="tx1">
                    <a:tint val="75000"/>
                  </a:schemeClr>
                </a:solidFill>
              </a:defRPr>
            </a:lvl2pPr>
            <a:lvl3pPr marL="714403" indent="0" algn="ctr">
              <a:buNone/>
              <a:defRPr>
                <a:solidFill>
                  <a:schemeClr val="tx1">
                    <a:tint val="75000"/>
                  </a:schemeClr>
                </a:solidFill>
              </a:defRPr>
            </a:lvl3pPr>
            <a:lvl4pPr marL="1071604" indent="0" algn="ctr">
              <a:buNone/>
              <a:defRPr>
                <a:solidFill>
                  <a:schemeClr val="tx1">
                    <a:tint val="75000"/>
                  </a:schemeClr>
                </a:solidFill>
              </a:defRPr>
            </a:lvl4pPr>
            <a:lvl5pPr marL="1428806" indent="0" algn="ctr">
              <a:buNone/>
              <a:defRPr>
                <a:solidFill>
                  <a:schemeClr val="tx1">
                    <a:tint val="75000"/>
                  </a:schemeClr>
                </a:solidFill>
              </a:defRPr>
            </a:lvl5pPr>
            <a:lvl6pPr marL="1786007" indent="0" algn="ctr">
              <a:buNone/>
              <a:defRPr>
                <a:solidFill>
                  <a:schemeClr val="tx1">
                    <a:tint val="75000"/>
                  </a:schemeClr>
                </a:solidFill>
              </a:defRPr>
            </a:lvl6pPr>
            <a:lvl7pPr marL="2143209" indent="0" algn="ctr">
              <a:buNone/>
              <a:defRPr>
                <a:solidFill>
                  <a:schemeClr val="tx1">
                    <a:tint val="75000"/>
                  </a:schemeClr>
                </a:solidFill>
              </a:defRPr>
            </a:lvl7pPr>
            <a:lvl8pPr marL="2500411" indent="0" algn="ctr">
              <a:buNone/>
              <a:defRPr>
                <a:solidFill>
                  <a:schemeClr val="tx1">
                    <a:tint val="75000"/>
                  </a:schemeClr>
                </a:solidFill>
              </a:defRPr>
            </a:lvl8pPr>
            <a:lvl9pPr marL="2857611"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1787945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57202" indent="0" algn="ctr">
              <a:buNone/>
              <a:defRPr/>
            </a:lvl2pPr>
            <a:lvl3pPr marL="714403" indent="0" algn="ctr">
              <a:buNone/>
              <a:defRPr/>
            </a:lvl3pPr>
            <a:lvl4pPr marL="1071604" indent="0" algn="ctr">
              <a:buNone/>
              <a:defRPr/>
            </a:lvl4pPr>
            <a:lvl5pPr marL="1428806" indent="0" algn="ctr">
              <a:buNone/>
              <a:defRPr/>
            </a:lvl5pPr>
            <a:lvl6pPr marL="1786007" indent="0" algn="ctr">
              <a:buNone/>
              <a:defRPr/>
            </a:lvl6pPr>
            <a:lvl7pPr marL="2143209" indent="0" algn="ctr">
              <a:buNone/>
              <a:defRPr/>
            </a:lvl7pPr>
            <a:lvl8pPr marL="2500411" indent="0" algn="ctr">
              <a:buNone/>
              <a:defRPr/>
            </a:lvl8pPr>
            <a:lvl9pPr marL="2857611"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94D723BA-A178-49D6-9E60-7930454F78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E37676-B26C-4861-A9C6-F2B2D68331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591FF3-E303-4592-8621-96A6A2A7B8CA}"/>
              </a:ext>
            </a:extLst>
          </p:cNvPr>
          <p:cNvSpPr>
            <a:spLocks noGrp="1" noChangeArrowheads="1"/>
          </p:cNvSpPr>
          <p:nvPr>
            <p:ph type="sldNum" sz="quarter" idx="12"/>
          </p:nvPr>
        </p:nvSpPr>
        <p:spPr>
          <a:ln/>
        </p:spPr>
        <p:txBody>
          <a:bodyPr/>
          <a:lstStyle>
            <a:lvl1pPr>
              <a:defRPr/>
            </a:lvl1pPr>
          </a:lstStyle>
          <a:p>
            <a:pPr>
              <a:defRPr/>
            </a:pPr>
            <a:fld id="{425F1646-B901-4C44-9D47-168D98E2C63F}" type="slidenum">
              <a:rPr lang="en-US" altLang="en-US"/>
              <a:pPr>
                <a:defRPr/>
              </a:pPr>
              <a:t>‹#›</a:t>
            </a:fld>
            <a:endParaRPr lang="en-US" altLang="en-US"/>
          </a:p>
        </p:txBody>
      </p:sp>
    </p:spTree>
    <p:extLst>
      <p:ext uri="{BB962C8B-B14F-4D97-AF65-F5344CB8AC3E}">
        <p14:creationId xmlns:p14="http://schemas.microsoft.com/office/powerpoint/2010/main" val="2514723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432F262-9C2D-4A81-969A-117353B873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385310-7CE6-4563-8252-0F2D5B5128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0597AB-4593-4A82-BFB4-05C7D90C6A92}"/>
              </a:ext>
            </a:extLst>
          </p:cNvPr>
          <p:cNvSpPr>
            <a:spLocks noGrp="1" noChangeArrowheads="1"/>
          </p:cNvSpPr>
          <p:nvPr>
            <p:ph type="sldNum" sz="quarter" idx="12"/>
          </p:nvPr>
        </p:nvSpPr>
        <p:spPr>
          <a:ln/>
        </p:spPr>
        <p:txBody>
          <a:bodyPr/>
          <a:lstStyle>
            <a:lvl1pPr>
              <a:defRPr/>
            </a:lvl1pPr>
          </a:lstStyle>
          <a:p>
            <a:pPr>
              <a:defRPr/>
            </a:pPr>
            <a:fld id="{CDCD4832-483F-484D-8F72-DAACF9A819F4}" type="slidenum">
              <a:rPr lang="en-US" altLang="en-US"/>
              <a:pPr>
                <a:defRPr/>
              </a:pPr>
              <a:t>‹#›</a:t>
            </a:fld>
            <a:endParaRPr lang="en-US" altLang="en-US"/>
          </a:p>
        </p:txBody>
      </p:sp>
    </p:spTree>
    <p:extLst>
      <p:ext uri="{BB962C8B-B14F-4D97-AF65-F5344CB8AC3E}">
        <p14:creationId xmlns:p14="http://schemas.microsoft.com/office/powerpoint/2010/main" val="3334811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093" y="1709745"/>
            <a:ext cx="10515599" cy="2852737"/>
          </a:xfrm>
        </p:spPr>
        <p:txBody>
          <a:bodyPr anchor="b"/>
          <a:lstStyle>
            <a:lvl1pPr>
              <a:defRPr sz="4688"/>
            </a:lvl1pPr>
          </a:lstStyle>
          <a:p>
            <a:r>
              <a:rPr lang="en-US"/>
              <a:t>Click to edit Master title style</a:t>
            </a:r>
            <a:endParaRPr lang="en-GB"/>
          </a:p>
        </p:txBody>
      </p:sp>
      <p:sp>
        <p:nvSpPr>
          <p:cNvPr id="3" name="Text Placeholder 2"/>
          <p:cNvSpPr>
            <a:spLocks noGrp="1"/>
          </p:cNvSpPr>
          <p:nvPr>
            <p:ph type="body" idx="1"/>
          </p:nvPr>
        </p:nvSpPr>
        <p:spPr>
          <a:xfrm>
            <a:off x="831093" y="4589470"/>
            <a:ext cx="10515599" cy="1500187"/>
          </a:xfrm>
        </p:spPr>
        <p:txBody>
          <a:bodyPr/>
          <a:lstStyle>
            <a:lvl1pPr marL="0" indent="0">
              <a:buNone/>
              <a:defRPr sz="1875"/>
            </a:lvl1pPr>
            <a:lvl2pPr marL="357202" indent="0">
              <a:buNone/>
              <a:defRPr sz="1563"/>
            </a:lvl2pPr>
            <a:lvl3pPr marL="714403" indent="0">
              <a:buNone/>
              <a:defRPr sz="1407"/>
            </a:lvl3pPr>
            <a:lvl4pPr marL="1071604" indent="0">
              <a:buNone/>
              <a:defRPr sz="1251"/>
            </a:lvl4pPr>
            <a:lvl5pPr marL="1428806" indent="0">
              <a:buNone/>
              <a:defRPr sz="1251"/>
            </a:lvl5pPr>
            <a:lvl6pPr marL="1786007" indent="0">
              <a:buNone/>
              <a:defRPr sz="1251"/>
            </a:lvl6pPr>
            <a:lvl7pPr marL="2143209" indent="0">
              <a:buNone/>
              <a:defRPr sz="1251"/>
            </a:lvl7pPr>
            <a:lvl8pPr marL="2500411" indent="0">
              <a:buNone/>
              <a:defRPr sz="1251"/>
            </a:lvl8pPr>
            <a:lvl9pPr marL="2857611" indent="0">
              <a:buNone/>
              <a:defRPr sz="1251"/>
            </a:lvl9pPr>
          </a:lstStyle>
          <a:p>
            <a:pPr lvl="0"/>
            <a:r>
              <a:rPr lang="en-US"/>
              <a:t>Click to edit Master text styles</a:t>
            </a:r>
          </a:p>
        </p:txBody>
      </p:sp>
      <p:sp>
        <p:nvSpPr>
          <p:cNvPr id="4" name="Rectangle 4">
            <a:extLst>
              <a:ext uri="{FF2B5EF4-FFF2-40B4-BE49-F238E27FC236}">
                <a16:creationId xmlns:a16="http://schemas.microsoft.com/office/drawing/2014/main" id="{966688E0-1101-411C-8AAB-AF86FF15B1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FD36F76-7CA9-46DA-B7FF-C97B9D61AF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F098604-AE95-4BDB-9894-BA980D0C13FD}"/>
              </a:ext>
            </a:extLst>
          </p:cNvPr>
          <p:cNvSpPr>
            <a:spLocks noGrp="1" noChangeArrowheads="1"/>
          </p:cNvSpPr>
          <p:nvPr>
            <p:ph type="sldNum" sz="quarter" idx="12"/>
          </p:nvPr>
        </p:nvSpPr>
        <p:spPr>
          <a:ln/>
        </p:spPr>
        <p:txBody>
          <a:bodyPr/>
          <a:lstStyle>
            <a:lvl1pPr>
              <a:defRPr/>
            </a:lvl1pPr>
          </a:lstStyle>
          <a:p>
            <a:pPr>
              <a:defRPr/>
            </a:pPr>
            <a:fld id="{44EC5268-23DC-4681-A56B-D9B2C3104205}" type="slidenum">
              <a:rPr lang="en-US" altLang="en-US"/>
              <a:pPr>
                <a:defRPr/>
              </a:pPr>
              <a:t>‹#›</a:t>
            </a:fld>
            <a:endParaRPr lang="en-US" altLang="en-US"/>
          </a:p>
        </p:txBody>
      </p:sp>
    </p:spTree>
    <p:extLst>
      <p:ext uri="{BB962C8B-B14F-4D97-AF65-F5344CB8AC3E}">
        <p14:creationId xmlns:p14="http://schemas.microsoft.com/office/powerpoint/2010/main" val="3383705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4406907"/>
            <a:ext cx="10363200" cy="1362075"/>
          </a:xfrm>
        </p:spPr>
        <p:txBody>
          <a:bodyPr anchor="t"/>
          <a:lstStyle>
            <a:lvl1pPr algn="l">
              <a:defRPr sz="3125" b="1" cap="all"/>
            </a:lvl1pPr>
          </a:lstStyle>
          <a:p>
            <a:r>
              <a:rPr lang="en-US"/>
              <a:t>Click to edit Master title style</a:t>
            </a:r>
            <a:endParaRPr lang="en-GB"/>
          </a:p>
        </p:txBody>
      </p:sp>
      <p:sp>
        <p:nvSpPr>
          <p:cNvPr id="3" name="Text Placeholder 2"/>
          <p:cNvSpPr>
            <a:spLocks noGrp="1"/>
          </p:cNvSpPr>
          <p:nvPr>
            <p:ph type="body" idx="1"/>
          </p:nvPr>
        </p:nvSpPr>
        <p:spPr>
          <a:xfrm>
            <a:off x="963168" y="2906713"/>
            <a:ext cx="10363200" cy="1500187"/>
          </a:xfrm>
        </p:spPr>
        <p:txBody>
          <a:bodyPr anchor="b"/>
          <a:lstStyle>
            <a:lvl1pPr marL="0" indent="0">
              <a:buNone/>
              <a:defRPr sz="1563"/>
            </a:lvl1pPr>
            <a:lvl2pPr marL="357202" indent="0">
              <a:buNone/>
              <a:defRPr sz="1407"/>
            </a:lvl2pPr>
            <a:lvl3pPr marL="714403" indent="0">
              <a:buNone/>
              <a:defRPr sz="1251"/>
            </a:lvl3pPr>
            <a:lvl4pPr marL="1071604" indent="0">
              <a:buNone/>
              <a:defRPr sz="1095"/>
            </a:lvl4pPr>
            <a:lvl5pPr marL="1428806" indent="0">
              <a:buNone/>
              <a:defRPr sz="1095"/>
            </a:lvl5pPr>
            <a:lvl6pPr marL="1786007" indent="0">
              <a:buNone/>
              <a:defRPr sz="1095"/>
            </a:lvl6pPr>
            <a:lvl7pPr marL="2143209" indent="0">
              <a:buNone/>
              <a:defRPr sz="1095"/>
            </a:lvl7pPr>
            <a:lvl8pPr marL="2500411" indent="0">
              <a:buNone/>
              <a:defRPr sz="1095"/>
            </a:lvl8pPr>
            <a:lvl9pPr marL="2857611" indent="0">
              <a:buNone/>
              <a:defRPr sz="1095"/>
            </a:lvl9pPr>
          </a:lstStyle>
          <a:p>
            <a:pPr lvl="0"/>
            <a:r>
              <a:rPr lang="en-US"/>
              <a:t>Click to edit Master text styles</a:t>
            </a:r>
          </a:p>
        </p:txBody>
      </p:sp>
      <p:sp>
        <p:nvSpPr>
          <p:cNvPr id="4" name="Rectangle 4">
            <a:extLst>
              <a:ext uri="{FF2B5EF4-FFF2-40B4-BE49-F238E27FC236}">
                <a16:creationId xmlns:a16="http://schemas.microsoft.com/office/drawing/2014/main" id="{65F7C487-C356-48B3-9B5B-39988567BF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9B7EB6-E3A5-4F00-93BA-2A4645B5F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F00538-A785-4E6C-8B69-00075FF11C0B}"/>
              </a:ext>
            </a:extLst>
          </p:cNvPr>
          <p:cNvSpPr>
            <a:spLocks noGrp="1" noChangeArrowheads="1"/>
          </p:cNvSpPr>
          <p:nvPr>
            <p:ph type="sldNum" sz="quarter" idx="12"/>
          </p:nvPr>
        </p:nvSpPr>
        <p:spPr>
          <a:ln/>
        </p:spPr>
        <p:txBody>
          <a:bodyPr/>
          <a:lstStyle>
            <a:lvl1pPr>
              <a:defRPr/>
            </a:lvl1pPr>
          </a:lstStyle>
          <a:p>
            <a:pPr>
              <a:defRPr/>
            </a:pPr>
            <a:fld id="{F9751A6E-F2BB-4011-BD00-FE31FF860F5A}" type="slidenum">
              <a:rPr lang="en-US" altLang="en-US"/>
              <a:pPr>
                <a:defRPr/>
              </a:pPr>
              <a:t>‹#›</a:t>
            </a:fld>
            <a:endParaRPr lang="en-US" altLang="en-US"/>
          </a:p>
        </p:txBody>
      </p:sp>
    </p:spTree>
    <p:extLst>
      <p:ext uri="{BB962C8B-B14F-4D97-AF65-F5344CB8AC3E}">
        <p14:creationId xmlns:p14="http://schemas.microsoft.com/office/powerpoint/2010/main" val="1039591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3" y="1981200"/>
            <a:ext cx="5084064" cy="4114800"/>
          </a:xfrm>
        </p:spPr>
        <p:txBody>
          <a:bodyPr/>
          <a:lstStyle>
            <a:lvl1pPr>
              <a:defRPr sz="2188"/>
            </a:lvl1pPr>
            <a:lvl2pPr>
              <a:defRPr sz="1875"/>
            </a:lvl2pPr>
            <a:lvl3pPr>
              <a:defRPr sz="1563"/>
            </a:lvl3pPr>
            <a:lvl4pPr>
              <a:defRPr sz="1407"/>
            </a:lvl4pPr>
            <a:lvl5pPr>
              <a:defRPr sz="1407"/>
            </a:lvl5pPr>
            <a:lvl6pPr>
              <a:defRPr sz="1407"/>
            </a:lvl6pPr>
            <a:lvl7pPr>
              <a:defRPr sz="1407"/>
            </a:lvl7pPr>
            <a:lvl8pPr>
              <a:defRPr sz="1407"/>
            </a:lvl8pPr>
            <a:lvl9pPr>
              <a:defRPr sz="14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9" y="1981200"/>
            <a:ext cx="5084064" cy="4114800"/>
          </a:xfrm>
        </p:spPr>
        <p:txBody>
          <a:bodyPr/>
          <a:lstStyle>
            <a:lvl1pPr>
              <a:defRPr sz="2188"/>
            </a:lvl1pPr>
            <a:lvl2pPr>
              <a:defRPr sz="1875"/>
            </a:lvl2pPr>
            <a:lvl3pPr>
              <a:defRPr sz="1563"/>
            </a:lvl3pPr>
            <a:lvl4pPr>
              <a:defRPr sz="1407"/>
            </a:lvl4pPr>
            <a:lvl5pPr>
              <a:defRPr sz="1407"/>
            </a:lvl5pPr>
            <a:lvl6pPr>
              <a:defRPr sz="1407"/>
            </a:lvl6pPr>
            <a:lvl7pPr>
              <a:defRPr sz="1407"/>
            </a:lvl7pPr>
            <a:lvl8pPr>
              <a:defRPr sz="1407"/>
            </a:lvl8pPr>
            <a:lvl9pPr>
              <a:defRPr sz="14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E134B76-BE44-4A06-A170-F56FC50B22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E78B29-5B48-4A78-B209-D739B7C88A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176978-A472-4872-BF10-A256AF338F87}"/>
              </a:ext>
            </a:extLst>
          </p:cNvPr>
          <p:cNvSpPr>
            <a:spLocks noGrp="1" noChangeArrowheads="1"/>
          </p:cNvSpPr>
          <p:nvPr>
            <p:ph type="sldNum" sz="quarter" idx="12"/>
          </p:nvPr>
        </p:nvSpPr>
        <p:spPr>
          <a:ln/>
        </p:spPr>
        <p:txBody>
          <a:bodyPr/>
          <a:lstStyle>
            <a:lvl1pPr>
              <a:defRPr/>
            </a:lvl1pPr>
          </a:lstStyle>
          <a:p>
            <a:pPr>
              <a:defRPr/>
            </a:pPr>
            <a:fld id="{83306460-6254-4A51-8C15-31CB59D9866A}" type="slidenum">
              <a:rPr lang="en-US" altLang="en-US"/>
              <a:pPr>
                <a:defRPr/>
              </a:pPr>
              <a:t>‹#›</a:t>
            </a:fld>
            <a:endParaRPr lang="en-US" altLang="en-US"/>
          </a:p>
        </p:txBody>
      </p:sp>
    </p:spTree>
    <p:extLst>
      <p:ext uri="{BB962C8B-B14F-4D97-AF65-F5344CB8AC3E}">
        <p14:creationId xmlns:p14="http://schemas.microsoft.com/office/powerpoint/2010/main" val="3097563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5" y="1535113"/>
            <a:ext cx="5386833" cy="639762"/>
          </a:xfrm>
        </p:spPr>
        <p:txBody>
          <a:bodyPr anchor="b"/>
          <a:lstStyle>
            <a:lvl1pPr marL="0" indent="0">
              <a:buNone/>
              <a:defRPr sz="1875" b="1"/>
            </a:lvl1pPr>
            <a:lvl2pPr marL="357202" indent="0">
              <a:buNone/>
              <a:defRPr sz="1563" b="1"/>
            </a:lvl2pPr>
            <a:lvl3pPr marL="714403" indent="0">
              <a:buNone/>
              <a:defRPr sz="1407" b="1"/>
            </a:lvl3pPr>
            <a:lvl4pPr marL="1071604" indent="0">
              <a:buNone/>
              <a:defRPr sz="1251" b="1"/>
            </a:lvl4pPr>
            <a:lvl5pPr marL="1428806" indent="0">
              <a:buNone/>
              <a:defRPr sz="1251" b="1"/>
            </a:lvl5pPr>
            <a:lvl6pPr marL="1786007" indent="0">
              <a:buNone/>
              <a:defRPr sz="1251" b="1"/>
            </a:lvl6pPr>
            <a:lvl7pPr marL="2143209" indent="0">
              <a:buNone/>
              <a:defRPr sz="1251" b="1"/>
            </a:lvl7pPr>
            <a:lvl8pPr marL="2500411" indent="0">
              <a:buNone/>
              <a:defRPr sz="1251" b="1"/>
            </a:lvl8pPr>
            <a:lvl9pPr marL="2857611" indent="0">
              <a:buNone/>
              <a:defRPr sz="1251" b="1"/>
            </a:lvl9pPr>
          </a:lstStyle>
          <a:p>
            <a:pPr lvl="0"/>
            <a:r>
              <a:rPr lang="en-US"/>
              <a:t>Click to edit Master text styles</a:t>
            </a:r>
          </a:p>
        </p:txBody>
      </p:sp>
      <p:sp>
        <p:nvSpPr>
          <p:cNvPr id="4" name="Content Placeholder 3"/>
          <p:cNvSpPr>
            <a:spLocks noGrp="1"/>
          </p:cNvSpPr>
          <p:nvPr>
            <p:ph sz="half" idx="2"/>
          </p:nvPr>
        </p:nvSpPr>
        <p:spPr>
          <a:xfrm>
            <a:off x="609605" y="2174875"/>
            <a:ext cx="5386833" cy="3951288"/>
          </a:xfrm>
        </p:spPr>
        <p:txBody>
          <a:bodyPr/>
          <a:lstStyle>
            <a:lvl1pPr>
              <a:defRPr sz="1875"/>
            </a:lvl1pPr>
            <a:lvl2pPr>
              <a:defRPr sz="1563"/>
            </a:lvl2pPr>
            <a:lvl3pPr>
              <a:defRPr sz="1407"/>
            </a:lvl3pPr>
            <a:lvl4pPr>
              <a:defRPr sz="1251"/>
            </a:lvl4pPr>
            <a:lvl5pPr>
              <a:defRPr sz="1251"/>
            </a:lvl5pPr>
            <a:lvl6pPr>
              <a:defRPr sz="1251"/>
            </a:lvl6pPr>
            <a:lvl7pPr>
              <a:defRPr sz="1251"/>
            </a:lvl7pPr>
            <a:lvl8pPr>
              <a:defRPr sz="1251"/>
            </a:lvl8pPr>
            <a:lvl9pPr>
              <a:defRPr sz="12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536" y="1535113"/>
            <a:ext cx="5388864" cy="639762"/>
          </a:xfrm>
        </p:spPr>
        <p:txBody>
          <a:bodyPr anchor="b"/>
          <a:lstStyle>
            <a:lvl1pPr marL="0" indent="0">
              <a:buNone/>
              <a:defRPr sz="1875" b="1"/>
            </a:lvl1pPr>
            <a:lvl2pPr marL="357202" indent="0">
              <a:buNone/>
              <a:defRPr sz="1563" b="1"/>
            </a:lvl2pPr>
            <a:lvl3pPr marL="714403" indent="0">
              <a:buNone/>
              <a:defRPr sz="1407" b="1"/>
            </a:lvl3pPr>
            <a:lvl4pPr marL="1071604" indent="0">
              <a:buNone/>
              <a:defRPr sz="1251" b="1"/>
            </a:lvl4pPr>
            <a:lvl5pPr marL="1428806" indent="0">
              <a:buNone/>
              <a:defRPr sz="1251" b="1"/>
            </a:lvl5pPr>
            <a:lvl6pPr marL="1786007" indent="0">
              <a:buNone/>
              <a:defRPr sz="1251" b="1"/>
            </a:lvl6pPr>
            <a:lvl7pPr marL="2143209" indent="0">
              <a:buNone/>
              <a:defRPr sz="1251" b="1"/>
            </a:lvl7pPr>
            <a:lvl8pPr marL="2500411" indent="0">
              <a:buNone/>
              <a:defRPr sz="1251" b="1"/>
            </a:lvl8pPr>
            <a:lvl9pPr marL="2857611" indent="0">
              <a:buNone/>
              <a:defRPr sz="1251" b="1"/>
            </a:lvl9pPr>
          </a:lstStyle>
          <a:p>
            <a:pPr lvl="0"/>
            <a:r>
              <a:rPr lang="en-US"/>
              <a:t>Click to edit Master text styles</a:t>
            </a:r>
          </a:p>
        </p:txBody>
      </p:sp>
      <p:sp>
        <p:nvSpPr>
          <p:cNvPr id="6" name="Content Placeholder 5"/>
          <p:cNvSpPr>
            <a:spLocks noGrp="1"/>
          </p:cNvSpPr>
          <p:nvPr>
            <p:ph sz="quarter" idx="4"/>
          </p:nvPr>
        </p:nvSpPr>
        <p:spPr>
          <a:xfrm>
            <a:off x="6193536" y="2174875"/>
            <a:ext cx="5388864" cy="3951288"/>
          </a:xfrm>
        </p:spPr>
        <p:txBody>
          <a:bodyPr/>
          <a:lstStyle>
            <a:lvl1pPr>
              <a:defRPr sz="1875"/>
            </a:lvl1pPr>
            <a:lvl2pPr>
              <a:defRPr sz="1563"/>
            </a:lvl2pPr>
            <a:lvl3pPr>
              <a:defRPr sz="1407"/>
            </a:lvl3pPr>
            <a:lvl4pPr>
              <a:defRPr sz="1251"/>
            </a:lvl4pPr>
            <a:lvl5pPr>
              <a:defRPr sz="1251"/>
            </a:lvl5pPr>
            <a:lvl6pPr>
              <a:defRPr sz="1251"/>
            </a:lvl6pPr>
            <a:lvl7pPr>
              <a:defRPr sz="1251"/>
            </a:lvl7pPr>
            <a:lvl8pPr>
              <a:defRPr sz="1251"/>
            </a:lvl8pPr>
            <a:lvl9pPr>
              <a:defRPr sz="12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E55C84A3-A343-4A8E-9FFC-9BA5848A00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5A60E9-4EC2-46DE-95A0-1B61DE4769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367CC4E-A8FC-4F53-AAE3-0BEC34D0D87B}"/>
              </a:ext>
            </a:extLst>
          </p:cNvPr>
          <p:cNvSpPr>
            <a:spLocks noGrp="1" noChangeArrowheads="1"/>
          </p:cNvSpPr>
          <p:nvPr>
            <p:ph type="sldNum" sz="quarter" idx="12"/>
          </p:nvPr>
        </p:nvSpPr>
        <p:spPr>
          <a:ln/>
        </p:spPr>
        <p:txBody>
          <a:bodyPr/>
          <a:lstStyle>
            <a:lvl1pPr>
              <a:defRPr/>
            </a:lvl1pPr>
          </a:lstStyle>
          <a:p>
            <a:pPr>
              <a:defRPr/>
            </a:pPr>
            <a:fld id="{713FCDBD-E63C-4466-8EDD-AA03C0B388F3}" type="slidenum">
              <a:rPr lang="en-US" altLang="en-US"/>
              <a:pPr>
                <a:defRPr/>
              </a:pPr>
              <a:t>‹#›</a:t>
            </a:fld>
            <a:endParaRPr lang="en-US" altLang="en-US"/>
          </a:p>
        </p:txBody>
      </p:sp>
    </p:spTree>
    <p:extLst>
      <p:ext uri="{BB962C8B-B14F-4D97-AF65-F5344CB8AC3E}">
        <p14:creationId xmlns:p14="http://schemas.microsoft.com/office/powerpoint/2010/main" val="3033370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17C7ED6-0E32-4167-A824-C324BC9F71D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F352568-15E5-45F5-BF98-E58BC716A1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1D991B3-7F60-473B-A315-1453EC2FAD29}"/>
              </a:ext>
            </a:extLst>
          </p:cNvPr>
          <p:cNvSpPr>
            <a:spLocks noGrp="1" noChangeArrowheads="1"/>
          </p:cNvSpPr>
          <p:nvPr>
            <p:ph type="sldNum" sz="quarter" idx="12"/>
          </p:nvPr>
        </p:nvSpPr>
        <p:spPr>
          <a:ln/>
        </p:spPr>
        <p:txBody>
          <a:bodyPr/>
          <a:lstStyle>
            <a:lvl1pPr>
              <a:defRPr/>
            </a:lvl1pPr>
          </a:lstStyle>
          <a:p>
            <a:pPr>
              <a:defRPr/>
            </a:pPr>
            <a:fld id="{F4CC3F68-79AB-486A-9C92-B98F21BFF42F}" type="slidenum">
              <a:rPr lang="en-US" altLang="en-US"/>
              <a:pPr>
                <a:defRPr/>
              </a:pPr>
              <a:t>‹#›</a:t>
            </a:fld>
            <a:endParaRPr lang="en-US" altLang="en-US"/>
          </a:p>
        </p:txBody>
      </p:sp>
    </p:spTree>
    <p:extLst>
      <p:ext uri="{BB962C8B-B14F-4D97-AF65-F5344CB8AC3E}">
        <p14:creationId xmlns:p14="http://schemas.microsoft.com/office/powerpoint/2010/main" val="2765393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6573CD-C926-4C6F-AFB5-D3AF89BA176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025659A-F714-4763-867B-F7B8C2E989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D538A10-2325-48A5-9FD3-B9403E4E8B94}"/>
              </a:ext>
            </a:extLst>
          </p:cNvPr>
          <p:cNvSpPr>
            <a:spLocks noGrp="1" noChangeArrowheads="1"/>
          </p:cNvSpPr>
          <p:nvPr>
            <p:ph type="sldNum" sz="quarter" idx="12"/>
          </p:nvPr>
        </p:nvSpPr>
        <p:spPr>
          <a:ln/>
        </p:spPr>
        <p:txBody>
          <a:bodyPr/>
          <a:lstStyle>
            <a:lvl1pPr>
              <a:defRPr/>
            </a:lvl1pPr>
          </a:lstStyle>
          <a:p>
            <a:pPr>
              <a:defRPr/>
            </a:pPr>
            <a:fld id="{0774CCF6-2EA8-4E8F-8AE5-14E88675900B}" type="slidenum">
              <a:rPr lang="en-US" altLang="en-US"/>
              <a:pPr>
                <a:defRPr/>
              </a:pPr>
              <a:t>‹#›</a:t>
            </a:fld>
            <a:endParaRPr lang="en-US" altLang="en-US"/>
          </a:p>
        </p:txBody>
      </p:sp>
    </p:spTree>
    <p:extLst>
      <p:ext uri="{BB962C8B-B14F-4D97-AF65-F5344CB8AC3E}">
        <p14:creationId xmlns:p14="http://schemas.microsoft.com/office/powerpoint/2010/main" val="2417776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168" cy="1162050"/>
          </a:xfrm>
        </p:spPr>
        <p:txBody>
          <a:bodyPr anchor="b"/>
          <a:lstStyle>
            <a:lvl1pPr algn="l">
              <a:defRPr sz="1563" b="1"/>
            </a:lvl1pPr>
          </a:lstStyle>
          <a:p>
            <a:r>
              <a:rPr lang="en-US"/>
              <a:t>Click to edit Master title style</a:t>
            </a:r>
            <a:endParaRPr lang="en-GB"/>
          </a:p>
        </p:txBody>
      </p:sp>
      <p:sp>
        <p:nvSpPr>
          <p:cNvPr id="3" name="Content Placeholder 2"/>
          <p:cNvSpPr>
            <a:spLocks noGrp="1"/>
          </p:cNvSpPr>
          <p:nvPr>
            <p:ph idx="1"/>
          </p:nvPr>
        </p:nvSpPr>
        <p:spPr>
          <a:xfrm>
            <a:off x="4767075" y="273057"/>
            <a:ext cx="6815328" cy="5853113"/>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168" cy="4691063"/>
          </a:xfrm>
        </p:spPr>
        <p:txBody>
          <a:bodyPr/>
          <a:lstStyle>
            <a:lvl1pPr marL="0" indent="0">
              <a:buNone/>
              <a:defRPr sz="1095"/>
            </a:lvl1pPr>
            <a:lvl2pPr marL="357202" indent="0">
              <a:buNone/>
              <a:defRPr sz="939"/>
            </a:lvl2pPr>
            <a:lvl3pPr marL="714403" indent="0">
              <a:buNone/>
              <a:defRPr sz="781"/>
            </a:lvl3pPr>
            <a:lvl4pPr marL="1071604" indent="0">
              <a:buNone/>
              <a:defRPr sz="703"/>
            </a:lvl4pPr>
            <a:lvl5pPr marL="1428806" indent="0">
              <a:buNone/>
              <a:defRPr sz="703"/>
            </a:lvl5pPr>
            <a:lvl6pPr marL="1786007" indent="0">
              <a:buNone/>
              <a:defRPr sz="703"/>
            </a:lvl6pPr>
            <a:lvl7pPr marL="2143209" indent="0">
              <a:buNone/>
              <a:defRPr sz="703"/>
            </a:lvl7pPr>
            <a:lvl8pPr marL="2500411" indent="0">
              <a:buNone/>
              <a:defRPr sz="703"/>
            </a:lvl8pPr>
            <a:lvl9pPr marL="2857611" indent="0">
              <a:buNone/>
              <a:defRPr sz="703"/>
            </a:lvl9pPr>
          </a:lstStyle>
          <a:p>
            <a:pPr lvl="0"/>
            <a:r>
              <a:rPr lang="en-US"/>
              <a:t>Click to edit Master text styles</a:t>
            </a:r>
          </a:p>
        </p:txBody>
      </p:sp>
      <p:sp>
        <p:nvSpPr>
          <p:cNvPr id="5" name="Rectangle 4">
            <a:extLst>
              <a:ext uri="{FF2B5EF4-FFF2-40B4-BE49-F238E27FC236}">
                <a16:creationId xmlns:a16="http://schemas.microsoft.com/office/drawing/2014/main" id="{2AEE9BAC-3603-40F7-9501-B0ACB02BB7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31370E-1246-4707-96E6-743F184B81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DF8C78-4FE7-4009-A8D8-97844A60F0C2}"/>
              </a:ext>
            </a:extLst>
          </p:cNvPr>
          <p:cNvSpPr>
            <a:spLocks noGrp="1" noChangeArrowheads="1"/>
          </p:cNvSpPr>
          <p:nvPr>
            <p:ph type="sldNum" sz="quarter" idx="12"/>
          </p:nvPr>
        </p:nvSpPr>
        <p:spPr>
          <a:ln/>
        </p:spPr>
        <p:txBody>
          <a:bodyPr/>
          <a:lstStyle>
            <a:lvl1pPr>
              <a:defRPr/>
            </a:lvl1pPr>
          </a:lstStyle>
          <a:p>
            <a:pPr>
              <a:defRPr/>
            </a:pPr>
            <a:fld id="{A3D70CE7-FB8F-4A2E-B73A-31C7806A1108}" type="slidenum">
              <a:rPr lang="en-US" altLang="en-US"/>
              <a:pPr>
                <a:defRPr/>
              </a:pPr>
              <a:t>‹#›</a:t>
            </a:fld>
            <a:endParaRPr lang="en-US" altLang="en-US"/>
          </a:p>
        </p:txBody>
      </p:sp>
    </p:spTree>
    <p:extLst>
      <p:ext uri="{BB962C8B-B14F-4D97-AF65-F5344CB8AC3E}">
        <p14:creationId xmlns:p14="http://schemas.microsoft.com/office/powerpoint/2010/main" val="154055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632" y="4800600"/>
            <a:ext cx="7315200" cy="566738"/>
          </a:xfrm>
        </p:spPr>
        <p:txBody>
          <a:bodyPr anchor="b"/>
          <a:lstStyle>
            <a:lvl1pPr algn="l">
              <a:defRPr sz="1563" b="1"/>
            </a:lvl1pPr>
          </a:lstStyle>
          <a:p>
            <a:r>
              <a:rPr lang="en-US"/>
              <a:t>Click to edit Master title style</a:t>
            </a:r>
            <a:endParaRPr lang="en-GB"/>
          </a:p>
        </p:txBody>
      </p:sp>
      <p:sp>
        <p:nvSpPr>
          <p:cNvPr id="3" name="Picture Placeholder 2"/>
          <p:cNvSpPr>
            <a:spLocks noGrp="1"/>
          </p:cNvSpPr>
          <p:nvPr>
            <p:ph type="pic" idx="1"/>
          </p:nvPr>
        </p:nvSpPr>
        <p:spPr>
          <a:xfrm>
            <a:off x="2389632" y="612775"/>
            <a:ext cx="7315200" cy="4114800"/>
          </a:xfrm>
        </p:spPr>
        <p:txBody>
          <a:bodyPr/>
          <a:lstStyle>
            <a:lvl1pPr marL="0" indent="0">
              <a:buNone/>
              <a:defRPr sz="2500"/>
            </a:lvl1pPr>
            <a:lvl2pPr marL="357202" indent="0">
              <a:buNone/>
              <a:defRPr sz="2188"/>
            </a:lvl2pPr>
            <a:lvl3pPr marL="714403" indent="0">
              <a:buNone/>
              <a:defRPr sz="1875"/>
            </a:lvl3pPr>
            <a:lvl4pPr marL="1071604" indent="0">
              <a:buNone/>
              <a:defRPr sz="1563"/>
            </a:lvl4pPr>
            <a:lvl5pPr marL="1428806" indent="0">
              <a:buNone/>
              <a:defRPr sz="1563"/>
            </a:lvl5pPr>
            <a:lvl6pPr marL="1786007" indent="0">
              <a:buNone/>
              <a:defRPr sz="1563"/>
            </a:lvl6pPr>
            <a:lvl7pPr marL="2143209" indent="0">
              <a:buNone/>
              <a:defRPr sz="1563"/>
            </a:lvl7pPr>
            <a:lvl8pPr marL="2500411" indent="0">
              <a:buNone/>
              <a:defRPr sz="1563"/>
            </a:lvl8pPr>
            <a:lvl9pPr marL="2857611" indent="0">
              <a:buNone/>
              <a:defRPr sz="1563"/>
            </a:lvl9pPr>
          </a:lstStyle>
          <a:p>
            <a:pPr lvl="0"/>
            <a:endParaRPr lang="en-GB" noProof="0"/>
          </a:p>
        </p:txBody>
      </p:sp>
      <p:sp>
        <p:nvSpPr>
          <p:cNvPr id="4" name="Text Placeholder 3"/>
          <p:cNvSpPr>
            <a:spLocks noGrp="1"/>
          </p:cNvSpPr>
          <p:nvPr>
            <p:ph type="body" sz="half" idx="2"/>
          </p:nvPr>
        </p:nvSpPr>
        <p:spPr>
          <a:xfrm>
            <a:off x="2389632" y="5367338"/>
            <a:ext cx="7315200" cy="804862"/>
          </a:xfrm>
        </p:spPr>
        <p:txBody>
          <a:bodyPr/>
          <a:lstStyle>
            <a:lvl1pPr marL="0" indent="0">
              <a:buNone/>
              <a:defRPr sz="1095"/>
            </a:lvl1pPr>
            <a:lvl2pPr marL="357202" indent="0">
              <a:buNone/>
              <a:defRPr sz="939"/>
            </a:lvl2pPr>
            <a:lvl3pPr marL="714403" indent="0">
              <a:buNone/>
              <a:defRPr sz="781"/>
            </a:lvl3pPr>
            <a:lvl4pPr marL="1071604" indent="0">
              <a:buNone/>
              <a:defRPr sz="703"/>
            </a:lvl4pPr>
            <a:lvl5pPr marL="1428806" indent="0">
              <a:buNone/>
              <a:defRPr sz="703"/>
            </a:lvl5pPr>
            <a:lvl6pPr marL="1786007" indent="0">
              <a:buNone/>
              <a:defRPr sz="703"/>
            </a:lvl6pPr>
            <a:lvl7pPr marL="2143209" indent="0">
              <a:buNone/>
              <a:defRPr sz="703"/>
            </a:lvl7pPr>
            <a:lvl8pPr marL="2500411" indent="0">
              <a:buNone/>
              <a:defRPr sz="703"/>
            </a:lvl8pPr>
            <a:lvl9pPr marL="2857611" indent="0">
              <a:buNone/>
              <a:defRPr sz="703"/>
            </a:lvl9pPr>
          </a:lstStyle>
          <a:p>
            <a:pPr lvl="0"/>
            <a:r>
              <a:rPr lang="en-US"/>
              <a:t>Click to edit Master text styles</a:t>
            </a:r>
          </a:p>
        </p:txBody>
      </p:sp>
      <p:sp>
        <p:nvSpPr>
          <p:cNvPr id="5" name="Rectangle 4">
            <a:extLst>
              <a:ext uri="{FF2B5EF4-FFF2-40B4-BE49-F238E27FC236}">
                <a16:creationId xmlns:a16="http://schemas.microsoft.com/office/drawing/2014/main" id="{5BA4EC5B-05E1-494D-87B7-861C150894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B44095-6C66-4DD5-B682-ECA7C54DF1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223CAE-067D-4A6B-AB1E-33ABCDCD193E}"/>
              </a:ext>
            </a:extLst>
          </p:cNvPr>
          <p:cNvSpPr>
            <a:spLocks noGrp="1" noChangeArrowheads="1"/>
          </p:cNvSpPr>
          <p:nvPr>
            <p:ph type="sldNum" sz="quarter" idx="12"/>
          </p:nvPr>
        </p:nvSpPr>
        <p:spPr>
          <a:ln/>
        </p:spPr>
        <p:txBody>
          <a:bodyPr/>
          <a:lstStyle>
            <a:lvl1pPr>
              <a:defRPr/>
            </a:lvl1pPr>
          </a:lstStyle>
          <a:p>
            <a:pPr>
              <a:defRPr/>
            </a:pPr>
            <a:fld id="{81A650A6-8F6B-418C-B632-F92F43207EA0}" type="slidenum">
              <a:rPr lang="en-US" altLang="en-US"/>
              <a:pPr>
                <a:defRPr/>
              </a:pPr>
              <a:t>‹#›</a:t>
            </a:fld>
            <a:endParaRPr lang="en-US" altLang="en-US"/>
          </a:p>
        </p:txBody>
      </p:sp>
    </p:spTree>
    <p:extLst>
      <p:ext uri="{BB962C8B-B14F-4D97-AF65-F5344CB8AC3E}">
        <p14:creationId xmlns:p14="http://schemas.microsoft.com/office/powerpoint/2010/main" val="4281307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F3F9E4A-7D9B-46B1-8850-70CEFA0E92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649EF1-F9F9-4CB8-8803-028E2BD3A7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6C481-0557-40CD-871E-6D8AB91F8D6E}"/>
              </a:ext>
            </a:extLst>
          </p:cNvPr>
          <p:cNvSpPr>
            <a:spLocks noGrp="1" noChangeArrowheads="1"/>
          </p:cNvSpPr>
          <p:nvPr>
            <p:ph type="sldNum" sz="quarter" idx="12"/>
          </p:nvPr>
        </p:nvSpPr>
        <p:spPr>
          <a:ln/>
        </p:spPr>
        <p:txBody>
          <a:bodyPr/>
          <a:lstStyle>
            <a:lvl1pPr>
              <a:defRPr/>
            </a:lvl1pPr>
          </a:lstStyle>
          <a:p>
            <a:pPr>
              <a:defRPr/>
            </a:pPr>
            <a:fld id="{0FCCB7AC-B80E-4E7E-90CE-0388F45C6DB6}" type="slidenum">
              <a:rPr lang="en-US" altLang="en-US"/>
              <a:pPr>
                <a:defRPr/>
              </a:pPr>
              <a:t>‹#›</a:t>
            </a:fld>
            <a:endParaRPr lang="en-US" altLang="en-US"/>
          </a:p>
        </p:txBody>
      </p:sp>
    </p:spTree>
    <p:extLst>
      <p:ext uri="{BB962C8B-B14F-4D97-AF65-F5344CB8AC3E}">
        <p14:creationId xmlns:p14="http://schemas.microsoft.com/office/powerpoint/2010/main" val="646703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5" y="609600"/>
            <a:ext cx="2590799"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4" y="609600"/>
            <a:ext cx="757732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711996F-257B-4709-9A6B-F721852927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720E88-2CC5-44B6-9C6F-61B3217E77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FA43E7-C64D-4852-9C91-85D3A6E68CA5}"/>
              </a:ext>
            </a:extLst>
          </p:cNvPr>
          <p:cNvSpPr>
            <a:spLocks noGrp="1" noChangeArrowheads="1"/>
          </p:cNvSpPr>
          <p:nvPr>
            <p:ph type="sldNum" sz="quarter" idx="12"/>
          </p:nvPr>
        </p:nvSpPr>
        <p:spPr>
          <a:ln/>
        </p:spPr>
        <p:txBody>
          <a:bodyPr/>
          <a:lstStyle>
            <a:lvl1pPr>
              <a:defRPr/>
            </a:lvl1pPr>
          </a:lstStyle>
          <a:p>
            <a:pPr>
              <a:defRPr/>
            </a:pPr>
            <a:fld id="{344A79B2-1F49-4748-9817-C98275D093AB}" type="slidenum">
              <a:rPr lang="en-US" altLang="en-US"/>
              <a:pPr>
                <a:defRPr/>
              </a:pPr>
              <a:t>‹#›</a:t>
            </a:fld>
            <a:endParaRPr lang="en-US" altLang="en-US"/>
          </a:p>
        </p:txBody>
      </p:sp>
    </p:spTree>
    <p:extLst>
      <p:ext uri="{BB962C8B-B14F-4D97-AF65-F5344CB8AC3E}">
        <p14:creationId xmlns:p14="http://schemas.microsoft.com/office/powerpoint/2010/main" val="2114029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3"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9"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18E1AAB-027C-4550-BCE1-18BCA91329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616A23-132A-4A68-9558-83C22F9F5B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EB54F0-EC9C-465F-B79B-FC5CA3F31559}"/>
              </a:ext>
            </a:extLst>
          </p:cNvPr>
          <p:cNvSpPr>
            <a:spLocks noGrp="1" noChangeArrowheads="1"/>
          </p:cNvSpPr>
          <p:nvPr>
            <p:ph type="sldNum" sz="quarter" idx="12"/>
          </p:nvPr>
        </p:nvSpPr>
        <p:spPr>
          <a:ln/>
        </p:spPr>
        <p:txBody>
          <a:bodyPr/>
          <a:lstStyle>
            <a:lvl1pPr>
              <a:defRPr/>
            </a:lvl1pPr>
          </a:lstStyle>
          <a:p>
            <a:pPr>
              <a:defRPr/>
            </a:pPr>
            <a:fld id="{A589A3A0-E3B5-4C86-B110-40CF80E98AE3}" type="slidenum">
              <a:rPr lang="en-US" altLang="en-US"/>
              <a:pPr>
                <a:defRPr/>
              </a:pPr>
              <a:t>‹#›</a:t>
            </a:fld>
            <a:endParaRPr lang="en-US" altLang="en-US"/>
          </a:p>
        </p:txBody>
      </p:sp>
    </p:spTree>
    <p:extLst>
      <p:ext uri="{BB962C8B-B14F-4D97-AF65-F5344CB8AC3E}">
        <p14:creationId xmlns:p14="http://schemas.microsoft.com/office/powerpoint/2010/main" val="1264047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3"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9"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7339576-E350-4C34-B9AB-4B4DFA90DC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038F2A-FF66-4BB3-A1DC-85EBF8178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B1AF46B-CFCD-4D04-AAC7-19CDD745BE85}"/>
              </a:ext>
            </a:extLst>
          </p:cNvPr>
          <p:cNvSpPr>
            <a:spLocks noGrp="1" noChangeArrowheads="1"/>
          </p:cNvSpPr>
          <p:nvPr>
            <p:ph type="sldNum" sz="quarter" idx="12"/>
          </p:nvPr>
        </p:nvSpPr>
        <p:spPr>
          <a:ln/>
        </p:spPr>
        <p:txBody>
          <a:bodyPr/>
          <a:lstStyle>
            <a:lvl1pPr>
              <a:defRPr/>
            </a:lvl1pPr>
          </a:lstStyle>
          <a:p>
            <a:pPr>
              <a:defRPr/>
            </a:pPr>
            <a:fld id="{3240A4CA-79C2-422E-AC86-61E8BDBE325B}" type="slidenum">
              <a:rPr lang="en-US" altLang="en-US"/>
              <a:pPr>
                <a:defRPr/>
              </a:pPr>
              <a:t>‹#›</a:t>
            </a:fld>
            <a:endParaRPr lang="en-US" altLang="en-US"/>
          </a:p>
        </p:txBody>
      </p:sp>
    </p:spTree>
    <p:extLst>
      <p:ext uri="{BB962C8B-B14F-4D97-AF65-F5344CB8AC3E}">
        <p14:creationId xmlns:p14="http://schemas.microsoft.com/office/powerpoint/2010/main" val="38532289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688"/>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75"/>
            </a:lvl1pPr>
            <a:lvl2pPr marL="357202" indent="0" algn="ctr">
              <a:buNone/>
              <a:defRPr sz="1563"/>
            </a:lvl2pPr>
            <a:lvl3pPr marL="714403" indent="0" algn="ctr">
              <a:buNone/>
              <a:defRPr sz="1407"/>
            </a:lvl3pPr>
            <a:lvl4pPr marL="1071604" indent="0" algn="ctr">
              <a:buNone/>
              <a:defRPr sz="1251"/>
            </a:lvl4pPr>
            <a:lvl5pPr marL="1428806" indent="0" algn="ctr">
              <a:buNone/>
              <a:defRPr sz="1251"/>
            </a:lvl5pPr>
            <a:lvl6pPr marL="1786007" indent="0" algn="ctr">
              <a:buNone/>
              <a:defRPr sz="1251"/>
            </a:lvl6pPr>
            <a:lvl7pPr marL="2143209" indent="0" algn="ctr">
              <a:buNone/>
              <a:defRPr sz="1251"/>
            </a:lvl7pPr>
            <a:lvl8pPr marL="2500411" indent="0" algn="ctr">
              <a:buNone/>
              <a:defRPr sz="1251"/>
            </a:lvl8pPr>
            <a:lvl9pPr marL="2857611" indent="0" algn="ctr">
              <a:buNone/>
              <a:defRPr sz="1251"/>
            </a:lvl9pPr>
          </a:lstStyle>
          <a:p>
            <a:r>
              <a:rPr lang="en-US"/>
              <a:t>Click to edit Master subtitle style</a:t>
            </a:r>
            <a:endParaRPr lang="en-GB"/>
          </a:p>
        </p:txBody>
      </p:sp>
      <p:sp>
        <p:nvSpPr>
          <p:cNvPr id="4" name="Rectangle 4">
            <a:extLst>
              <a:ext uri="{FF2B5EF4-FFF2-40B4-BE49-F238E27FC236}">
                <a16:creationId xmlns:a16="http://schemas.microsoft.com/office/drawing/2014/main" id="{7549C374-E46F-4E85-905E-308919C0EF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F64B8CC-C69B-4392-A64B-E453237536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96EF795-8147-4C8F-828D-AABFEEB9D76C}"/>
              </a:ext>
            </a:extLst>
          </p:cNvPr>
          <p:cNvSpPr>
            <a:spLocks noGrp="1" noChangeArrowheads="1"/>
          </p:cNvSpPr>
          <p:nvPr>
            <p:ph type="sldNum" sz="quarter" idx="12"/>
          </p:nvPr>
        </p:nvSpPr>
        <p:spPr>
          <a:ln/>
        </p:spPr>
        <p:txBody>
          <a:bodyPr/>
          <a:lstStyle>
            <a:lvl1pPr>
              <a:defRPr/>
            </a:lvl1pPr>
          </a:lstStyle>
          <a:p>
            <a:pPr>
              <a:defRPr/>
            </a:pPr>
            <a:fld id="{9524B61F-6B4B-4BD9-8C45-F7F7DE6B9375}" type="slidenum">
              <a:rPr lang="en-US" altLang="en-US"/>
              <a:pPr>
                <a:defRPr/>
              </a:pPr>
              <a:t>‹#›</a:t>
            </a:fld>
            <a:endParaRPr lang="en-US" altLang="en-US"/>
          </a:p>
        </p:txBody>
      </p:sp>
    </p:spTree>
    <p:extLst>
      <p:ext uri="{BB962C8B-B14F-4D97-AF65-F5344CB8AC3E}">
        <p14:creationId xmlns:p14="http://schemas.microsoft.com/office/powerpoint/2010/main" val="2427772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9FB121B-6930-4C13-8891-C19EFA8239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48B6AE5-DC1E-40EF-9E11-6124F22884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F26D51A-7843-4A9D-9F67-46C6F133A08E}"/>
              </a:ext>
            </a:extLst>
          </p:cNvPr>
          <p:cNvSpPr>
            <a:spLocks noGrp="1" noChangeArrowheads="1"/>
          </p:cNvSpPr>
          <p:nvPr>
            <p:ph type="sldNum" sz="quarter" idx="12"/>
          </p:nvPr>
        </p:nvSpPr>
        <p:spPr>
          <a:ln/>
        </p:spPr>
        <p:txBody>
          <a:bodyPr/>
          <a:lstStyle>
            <a:lvl1pPr>
              <a:defRPr/>
            </a:lvl1pPr>
          </a:lstStyle>
          <a:p>
            <a:pPr>
              <a:defRPr/>
            </a:pPr>
            <a:fld id="{175B1567-40AE-4D77-BF32-BF2AB29F1947}" type="slidenum">
              <a:rPr lang="en-US" altLang="en-US"/>
              <a:pPr>
                <a:defRPr/>
              </a:pPr>
              <a:t>‹#›</a:t>
            </a:fld>
            <a:endParaRPr lang="en-US" altLang="en-US"/>
          </a:p>
        </p:txBody>
      </p:sp>
    </p:spTree>
    <p:extLst>
      <p:ext uri="{BB962C8B-B14F-4D97-AF65-F5344CB8AC3E}">
        <p14:creationId xmlns:p14="http://schemas.microsoft.com/office/powerpoint/2010/main" val="4256082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093" y="1709745"/>
            <a:ext cx="10515599" cy="2852737"/>
          </a:xfrm>
        </p:spPr>
        <p:txBody>
          <a:bodyPr anchor="b"/>
          <a:lstStyle>
            <a:lvl1pPr>
              <a:defRPr sz="4688"/>
            </a:lvl1pPr>
          </a:lstStyle>
          <a:p>
            <a:r>
              <a:rPr lang="en-US"/>
              <a:t>Click to edit Master title style</a:t>
            </a:r>
            <a:endParaRPr lang="en-GB"/>
          </a:p>
        </p:txBody>
      </p:sp>
      <p:sp>
        <p:nvSpPr>
          <p:cNvPr id="3" name="Text Placeholder 2"/>
          <p:cNvSpPr>
            <a:spLocks noGrp="1"/>
          </p:cNvSpPr>
          <p:nvPr>
            <p:ph type="body" idx="1"/>
          </p:nvPr>
        </p:nvSpPr>
        <p:spPr>
          <a:xfrm>
            <a:off x="831093" y="4589470"/>
            <a:ext cx="10515599" cy="1500187"/>
          </a:xfrm>
        </p:spPr>
        <p:txBody>
          <a:bodyPr/>
          <a:lstStyle>
            <a:lvl1pPr marL="0" indent="0">
              <a:buNone/>
              <a:defRPr sz="1875"/>
            </a:lvl1pPr>
            <a:lvl2pPr marL="357202" indent="0">
              <a:buNone/>
              <a:defRPr sz="1563"/>
            </a:lvl2pPr>
            <a:lvl3pPr marL="714403" indent="0">
              <a:buNone/>
              <a:defRPr sz="1407"/>
            </a:lvl3pPr>
            <a:lvl4pPr marL="1071604" indent="0">
              <a:buNone/>
              <a:defRPr sz="1251"/>
            </a:lvl4pPr>
            <a:lvl5pPr marL="1428806" indent="0">
              <a:buNone/>
              <a:defRPr sz="1251"/>
            </a:lvl5pPr>
            <a:lvl6pPr marL="1786007" indent="0">
              <a:buNone/>
              <a:defRPr sz="1251"/>
            </a:lvl6pPr>
            <a:lvl7pPr marL="2143209" indent="0">
              <a:buNone/>
              <a:defRPr sz="1251"/>
            </a:lvl7pPr>
            <a:lvl8pPr marL="2500411" indent="0">
              <a:buNone/>
              <a:defRPr sz="1251"/>
            </a:lvl8pPr>
            <a:lvl9pPr marL="2857611" indent="0">
              <a:buNone/>
              <a:defRPr sz="1251"/>
            </a:lvl9pPr>
          </a:lstStyle>
          <a:p>
            <a:pPr lvl="0"/>
            <a:r>
              <a:rPr lang="en-US"/>
              <a:t>Click to edit Master text styles</a:t>
            </a:r>
          </a:p>
        </p:txBody>
      </p:sp>
      <p:sp>
        <p:nvSpPr>
          <p:cNvPr id="4" name="Rectangle 4">
            <a:extLst>
              <a:ext uri="{FF2B5EF4-FFF2-40B4-BE49-F238E27FC236}">
                <a16:creationId xmlns:a16="http://schemas.microsoft.com/office/drawing/2014/main" id="{00BB095F-4107-4994-A91E-C26D6D72ED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2AF3B3-2844-47CA-8A1C-4CBC34E31C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1132D1-D45D-46DE-BD35-54A59B82C797}"/>
              </a:ext>
            </a:extLst>
          </p:cNvPr>
          <p:cNvSpPr>
            <a:spLocks noGrp="1" noChangeArrowheads="1"/>
          </p:cNvSpPr>
          <p:nvPr>
            <p:ph type="sldNum" sz="quarter" idx="12"/>
          </p:nvPr>
        </p:nvSpPr>
        <p:spPr>
          <a:ln/>
        </p:spPr>
        <p:txBody>
          <a:bodyPr/>
          <a:lstStyle>
            <a:lvl1pPr>
              <a:defRPr/>
            </a:lvl1pPr>
          </a:lstStyle>
          <a:p>
            <a:pPr>
              <a:defRPr/>
            </a:pPr>
            <a:fld id="{2EB9C03D-2E9D-4249-A509-46FFACCEDCAF}" type="slidenum">
              <a:rPr lang="en-US" altLang="en-US"/>
              <a:pPr>
                <a:defRPr/>
              </a:pPr>
              <a:t>‹#›</a:t>
            </a:fld>
            <a:endParaRPr lang="en-US" altLang="en-US"/>
          </a:p>
        </p:txBody>
      </p:sp>
    </p:spTree>
    <p:extLst>
      <p:ext uri="{BB962C8B-B14F-4D97-AF65-F5344CB8AC3E}">
        <p14:creationId xmlns:p14="http://schemas.microsoft.com/office/powerpoint/2010/main" val="18754630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3"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9"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A838C52-F167-4654-983A-EE237BF37A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EF80C48-278C-44BE-A86F-7B7B473D72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B68AA33-0055-4CAC-918A-1BF5DE2B1CC9}"/>
              </a:ext>
            </a:extLst>
          </p:cNvPr>
          <p:cNvSpPr>
            <a:spLocks noGrp="1" noChangeArrowheads="1"/>
          </p:cNvSpPr>
          <p:nvPr>
            <p:ph type="sldNum" sz="quarter" idx="12"/>
          </p:nvPr>
        </p:nvSpPr>
        <p:spPr>
          <a:ln/>
        </p:spPr>
        <p:txBody>
          <a:bodyPr/>
          <a:lstStyle>
            <a:lvl1pPr>
              <a:defRPr/>
            </a:lvl1pPr>
          </a:lstStyle>
          <a:p>
            <a:pPr>
              <a:defRPr/>
            </a:pPr>
            <a:fld id="{88564DE1-7D51-44BB-9DAB-C0E8DEF7F7B9}" type="slidenum">
              <a:rPr lang="en-US" altLang="en-US"/>
              <a:pPr>
                <a:defRPr/>
              </a:pPr>
              <a:t>‹#›</a:t>
            </a:fld>
            <a:endParaRPr lang="en-US" altLang="en-US"/>
          </a:p>
        </p:txBody>
      </p:sp>
    </p:spTree>
    <p:extLst>
      <p:ext uri="{BB962C8B-B14F-4D97-AF65-F5344CB8AC3E}">
        <p14:creationId xmlns:p14="http://schemas.microsoft.com/office/powerpoint/2010/main" val="1839230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221" y="365129"/>
            <a:ext cx="10515599"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221" y="1681163"/>
            <a:ext cx="5159247" cy="823912"/>
          </a:xfrm>
        </p:spPr>
        <p:txBody>
          <a:bodyPr anchor="b"/>
          <a:lstStyle>
            <a:lvl1pPr marL="0" indent="0">
              <a:buNone/>
              <a:defRPr sz="1875" b="1"/>
            </a:lvl1pPr>
            <a:lvl2pPr marL="357202" indent="0">
              <a:buNone/>
              <a:defRPr sz="1563" b="1"/>
            </a:lvl2pPr>
            <a:lvl3pPr marL="714403" indent="0">
              <a:buNone/>
              <a:defRPr sz="1407" b="1"/>
            </a:lvl3pPr>
            <a:lvl4pPr marL="1071604" indent="0">
              <a:buNone/>
              <a:defRPr sz="1251" b="1"/>
            </a:lvl4pPr>
            <a:lvl5pPr marL="1428806" indent="0">
              <a:buNone/>
              <a:defRPr sz="1251" b="1"/>
            </a:lvl5pPr>
            <a:lvl6pPr marL="1786007" indent="0">
              <a:buNone/>
              <a:defRPr sz="1251" b="1"/>
            </a:lvl6pPr>
            <a:lvl7pPr marL="2143209" indent="0">
              <a:buNone/>
              <a:defRPr sz="1251" b="1"/>
            </a:lvl7pPr>
            <a:lvl8pPr marL="2500411" indent="0">
              <a:buNone/>
              <a:defRPr sz="1251" b="1"/>
            </a:lvl8pPr>
            <a:lvl9pPr marL="2857611" indent="0">
              <a:buNone/>
              <a:defRPr sz="1251" b="1"/>
            </a:lvl9pPr>
          </a:lstStyle>
          <a:p>
            <a:pPr lvl="0"/>
            <a:r>
              <a:rPr lang="en-US"/>
              <a:t>Click to edit Master text styles</a:t>
            </a:r>
          </a:p>
        </p:txBody>
      </p:sp>
      <p:sp>
        <p:nvSpPr>
          <p:cNvPr id="4" name="Content Placeholder 3"/>
          <p:cNvSpPr>
            <a:spLocks noGrp="1"/>
          </p:cNvSpPr>
          <p:nvPr>
            <p:ph sz="half" idx="2"/>
          </p:nvPr>
        </p:nvSpPr>
        <p:spPr>
          <a:xfrm>
            <a:off x="839221" y="2505075"/>
            <a:ext cx="515924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3219" y="1681163"/>
            <a:ext cx="5181600" cy="823912"/>
          </a:xfrm>
        </p:spPr>
        <p:txBody>
          <a:bodyPr anchor="b"/>
          <a:lstStyle>
            <a:lvl1pPr marL="0" indent="0">
              <a:buNone/>
              <a:defRPr sz="1875" b="1"/>
            </a:lvl1pPr>
            <a:lvl2pPr marL="357202" indent="0">
              <a:buNone/>
              <a:defRPr sz="1563" b="1"/>
            </a:lvl2pPr>
            <a:lvl3pPr marL="714403" indent="0">
              <a:buNone/>
              <a:defRPr sz="1407" b="1"/>
            </a:lvl3pPr>
            <a:lvl4pPr marL="1071604" indent="0">
              <a:buNone/>
              <a:defRPr sz="1251" b="1"/>
            </a:lvl4pPr>
            <a:lvl5pPr marL="1428806" indent="0">
              <a:buNone/>
              <a:defRPr sz="1251" b="1"/>
            </a:lvl5pPr>
            <a:lvl6pPr marL="1786007" indent="0">
              <a:buNone/>
              <a:defRPr sz="1251" b="1"/>
            </a:lvl6pPr>
            <a:lvl7pPr marL="2143209" indent="0">
              <a:buNone/>
              <a:defRPr sz="1251" b="1"/>
            </a:lvl7pPr>
            <a:lvl8pPr marL="2500411" indent="0">
              <a:buNone/>
              <a:defRPr sz="1251" b="1"/>
            </a:lvl8pPr>
            <a:lvl9pPr marL="2857611" indent="0">
              <a:buNone/>
              <a:defRPr sz="1251" b="1"/>
            </a:lvl9pPr>
          </a:lstStyle>
          <a:p>
            <a:pPr lvl="0"/>
            <a:r>
              <a:rPr lang="en-US"/>
              <a:t>Click to edit Master text styles</a:t>
            </a:r>
          </a:p>
        </p:txBody>
      </p:sp>
      <p:sp>
        <p:nvSpPr>
          <p:cNvPr id="6" name="Content Placeholder 5"/>
          <p:cNvSpPr>
            <a:spLocks noGrp="1"/>
          </p:cNvSpPr>
          <p:nvPr>
            <p:ph sz="quarter" idx="4"/>
          </p:nvPr>
        </p:nvSpPr>
        <p:spPr>
          <a:xfrm>
            <a:off x="6173219" y="2505075"/>
            <a:ext cx="5181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9C52EF44-AE03-4EAC-AEBD-3921A61F92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5CB97E1-84BF-4B0D-8C4F-EEB20CF824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BB656C6-7AD6-426C-B28A-9F2F32F8A814}"/>
              </a:ext>
            </a:extLst>
          </p:cNvPr>
          <p:cNvSpPr>
            <a:spLocks noGrp="1" noChangeArrowheads="1"/>
          </p:cNvSpPr>
          <p:nvPr>
            <p:ph type="sldNum" sz="quarter" idx="12"/>
          </p:nvPr>
        </p:nvSpPr>
        <p:spPr>
          <a:ln/>
        </p:spPr>
        <p:txBody>
          <a:bodyPr/>
          <a:lstStyle>
            <a:lvl1pPr>
              <a:defRPr/>
            </a:lvl1pPr>
          </a:lstStyle>
          <a:p>
            <a:pPr>
              <a:defRPr/>
            </a:pPr>
            <a:fld id="{2CEC46D5-8F96-4908-B7E9-605A8650AD61}" type="slidenum">
              <a:rPr lang="en-US" altLang="en-US"/>
              <a:pPr>
                <a:defRPr/>
              </a:pPr>
              <a:t>‹#›</a:t>
            </a:fld>
            <a:endParaRPr lang="en-US" altLang="en-US"/>
          </a:p>
        </p:txBody>
      </p:sp>
    </p:spTree>
    <p:extLst>
      <p:ext uri="{BB962C8B-B14F-4D97-AF65-F5344CB8AC3E}">
        <p14:creationId xmlns:p14="http://schemas.microsoft.com/office/powerpoint/2010/main" val="3396827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CBFE55FC-D518-44D1-9C57-9AC555BB1D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1DAFBC6-CC1E-4749-BF6F-228FDE097F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29375E2-FB76-46C8-93C9-F6DCF5AB815F}"/>
              </a:ext>
            </a:extLst>
          </p:cNvPr>
          <p:cNvSpPr>
            <a:spLocks noGrp="1" noChangeArrowheads="1"/>
          </p:cNvSpPr>
          <p:nvPr>
            <p:ph type="sldNum" sz="quarter" idx="12"/>
          </p:nvPr>
        </p:nvSpPr>
        <p:spPr>
          <a:ln/>
        </p:spPr>
        <p:txBody>
          <a:bodyPr/>
          <a:lstStyle>
            <a:lvl1pPr>
              <a:defRPr/>
            </a:lvl1pPr>
          </a:lstStyle>
          <a:p>
            <a:pPr>
              <a:defRPr/>
            </a:pPr>
            <a:fld id="{48D46AFC-3440-4D3E-9042-2D7A08F2285B}" type="slidenum">
              <a:rPr lang="en-US" altLang="en-US"/>
              <a:pPr>
                <a:defRPr/>
              </a:pPr>
              <a:t>‹#›</a:t>
            </a:fld>
            <a:endParaRPr lang="en-US" altLang="en-US"/>
          </a:p>
        </p:txBody>
      </p:sp>
    </p:spTree>
    <p:extLst>
      <p:ext uri="{BB962C8B-B14F-4D97-AF65-F5344CB8AC3E}">
        <p14:creationId xmlns:p14="http://schemas.microsoft.com/office/powerpoint/2010/main" val="2223712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BD144A-117E-491C-8237-6D12397297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E17B661-2BBE-4D68-859C-3A4944217C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70E379F-BD6D-466C-A0BF-30B9D2847432}"/>
              </a:ext>
            </a:extLst>
          </p:cNvPr>
          <p:cNvSpPr>
            <a:spLocks noGrp="1" noChangeArrowheads="1"/>
          </p:cNvSpPr>
          <p:nvPr>
            <p:ph type="sldNum" sz="quarter" idx="12"/>
          </p:nvPr>
        </p:nvSpPr>
        <p:spPr>
          <a:ln/>
        </p:spPr>
        <p:txBody>
          <a:bodyPr/>
          <a:lstStyle>
            <a:lvl1pPr>
              <a:defRPr/>
            </a:lvl1pPr>
          </a:lstStyle>
          <a:p>
            <a:pPr>
              <a:defRPr/>
            </a:pPr>
            <a:fld id="{A915016B-1DF8-481C-8D3A-2A6D7253D90E}" type="slidenum">
              <a:rPr lang="en-US" altLang="en-US"/>
              <a:pPr>
                <a:defRPr/>
              </a:pPr>
              <a:t>‹#›</a:t>
            </a:fld>
            <a:endParaRPr lang="en-US" altLang="en-US"/>
          </a:p>
        </p:txBody>
      </p:sp>
    </p:spTree>
    <p:extLst>
      <p:ext uri="{BB962C8B-B14F-4D97-AF65-F5344CB8AC3E}">
        <p14:creationId xmlns:p14="http://schemas.microsoft.com/office/powerpoint/2010/main" val="3528186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221" y="457200"/>
            <a:ext cx="3931919" cy="1600200"/>
          </a:xfrm>
        </p:spPr>
        <p:txBody>
          <a:bodyPr anchor="b"/>
          <a:lstStyle>
            <a:lvl1pPr>
              <a:defRPr sz="2500"/>
            </a:lvl1pPr>
          </a:lstStyle>
          <a:p>
            <a:r>
              <a:rPr lang="en-US"/>
              <a:t>Click to edit Master title style</a:t>
            </a:r>
            <a:endParaRPr lang="en-GB"/>
          </a:p>
        </p:txBody>
      </p:sp>
      <p:sp>
        <p:nvSpPr>
          <p:cNvPr id="3" name="Content Placeholder 2"/>
          <p:cNvSpPr>
            <a:spLocks noGrp="1"/>
          </p:cNvSpPr>
          <p:nvPr>
            <p:ph idx="1"/>
          </p:nvPr>
        </p:nvSpPr>
        <p:spPr>
          <a:xfrm>
            <a:off x="5183638" y="987432"/>
            <a:ext cx="6171183" cy="4873625"/>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221" y="2057400"/>
            <a:ext cx="3931919" cy="3811588"/>
          </a:xfrm>
        </p:spPr>
        <p:txBody>
          <a:bodyPr/>
          <a:lstStyle>
            <a:lvl1pPr marL="0" indent="0">
              <a:buNone/>
              <a:defRPr sz="1251"/>
            </a:lvl1pPr>
            <a:lvl2pPr marL="357202" indent="0">
              <a:buNone/>
              <a:defRPr sz="1095"/>
            </a:lvl2pPr>
            <a:lvl3pPr marL="714403" indent="0">
              <a:buNone/>
              <a:defRPr sz="939"/>
            </a:lvl3pPr>
            <a:lvl4pPr marL="1071604" indent="0">
              <a:buNone/>
              <a:defRPr sz="781"/>
            </a:lvl4pPr>
            <a:lvl5pPr marL="1428806" indent="0">
              <a:buNone/>
              <a:defRPr sz="781"/>
            </a:lvl5pPr>
            <a:lvl6pPr marL="1786007" indent="0">
              <a:buNone/>
              <a:defRPr sz="781"/>
            </a:lvl6pPr>
            <a:lvl7pPr marL="2143209" indent="0">
              <a:buNone/>
              <a:defRPr sz="781"/>
            </a:lvl7pPr>
            <a:lvl8pPr marL="2500411" indent="0">
              <a:buNone/>
              <a:defRPr sz="781"/>
            </a:lvl8pPr>
            <a:lvl9pPr marL="2857611"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B958B82F-8345-4528-960A-1B4CF54CDE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15288AE-0724-41C8-9333-E7C3FAB9BF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DA3ECCB-1DEE-4442-87D1-7919891DB644}"/>
              </a:ext>
            </a:extLst>
          </p:cNvPr>
          <p:cNvSpPr>
            <a:spLocks noGrp="1" noChangeArrowheads="1"/>
          </p:cNvSpPr>
          <p:nvPr>
            <p:ph type="sldNum" sz="quarter" idx="12"/>
          </p:nvPr>
        </p:nvSpPr>
        <p:spPr>
          <a:ln/>
        </p:spPr>
        <p:txBody>
          <a:bodyPr/>
          <a:lstStyle>
            <a:lvl1pPr>
              <a:defRPr/>
            </a:lvl1pPr>
          </a:lstStyle>
          <a:p>
            <a:pPr>
              <a:defRPr/>
            </a:pPr>
            <a:fld id="{7CDC4267-1E20-4168-BCBA-46E496F55B0B}" type="slidenum">
              <a:rPr lang="en-US" altLang="en-US"/>
              <a:pPr>
                <a:defRPr/>
              </a:pPr>
              <a:t>‹#›</a:t>
            </a:fld>
            <a:endParaRPr lang="en-US" altLang="en-US"/>
          </a:p>
        </p:txBody>
      </p:sp>
    </p:spTree>
    <p:extLst>
      <p:ext uri="{BB962C8B-B14F-4D97-AF65-F5344CB8AC3E}">
        <p14:creationId xmlns:p14="http://schemas.microsoft.com/office/powerpoint/2010/main" val="3422247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221" y="457200"/>
            <a:ext cx="3931919" cy="1600200"/>
          </a:xfrm>
        </p:spPr>
        <p:txBody>
          <a:bodyPr anchor="b"/>
          <a:lstStyle>
            <a:lvl1pPr>
              <a:defRPr sz="2500"/>
            </a:lvl1pPr>
          </a:lstStyle>
          <a:p>
            <a:r>
              <a:rPr lang="en-US"/>
              <a:t>Click to edit Master title style</a:t>
            </a:r>
            <a:endParaRPr lang="en-GB"/>
          </a:p>
        </p:txBody>
      </p:sp>
      <p:sp>
        <p:nvSpPr>
          <p:cNvPr id="3" name="Picture Placeholder 2"/>
          <p:cNvSpPr>
            <a:spLocks noGrp="1"/>
          </p:cNvSpPr>
          <p:nvPr>
            <p:ph type="pic" idx="1"/>
          </p:nvPr>
        </p:nvSpPr>
        <p:spPr>
          <a:xfrm>
            <a:off x="5183638" y="987432"/>
            <a:ext cx="6171183" cy="4873625"/>
          </a:xfrm>
        </p:spPr>
        <p:txBody>
          <a:bodyPr/>
          <a:lstStyle>
            <a:lvl1pPr marL="0" indent="0">
              <a:buNone/>
              <a:defRPr sz="2500"/>
            </a:lvl1pPr>
            <a:lvl2pPr marL="357202" indent="0">
              <a:buNone/>
              <a:defRPr sz="2188"/>
            </a:lvl2pPr>
            <a:lvl3pPr marL="714403" indent="0">
              <a:buNone/>
              <a:defRPr sz="1875"/>
            </a:lvl3pPr>
            <a:lvl4pPr marL="1071604" indent="0">
              <a:buNone/>
              <a:defRPr sz="1563"/>
            </a:lvl4pPr>
            <a:lvl5pPr marL="1428806" indent="0">
              <a:buNone/>
              <a:defRPr sz="1563"/>
            </a:lvl5pPr>
            <a:lvl6pPr marL="1786007" indent="0">
              <a:buNone/>
              <a:defRPr sz="1563"/>
            </a:lvl6pPr>
            <a:lvl7pPr marL="2143209" indent="0">
              <a:buNone/>
              <a:defRPr sz="1563"/>
            </a:lvl7pPr>
            <a:lvl8pPr marL="2500411" indent="0">
              <a:buNone/>
              <a:defRPr sz="1563"/>
            </a:lvl8pPr>
            <a:lvl9pPr marL="2857611" indent="0">
              <a:buNone/>
              <a:defRPr sz="1563"/>
            </a:lvl9pPr>
          </a:lstStyle>
          <a:p>
            <a:pPr lvl="0"/>
            <a:endParaRPr lang="en-GB" noProof="0" dirty="0"/>
          </a:p>
        </p:txBody>
      </p:sp>
      <p:sp>
        <p:nvSpPr>
          <p:cNvPr id="4" name="Text Placeholder 3"/>
          <p:cNvSpPr>
            <a:spLocks noGrp="1"/>
          </p:cNvSpPr>
          <p:nvPr>
            <p:ph type="body" sz="half" idx="2"/>
          </p:nvPr>
        </p:nvSpPr>
        <p:spPr>
          <a:xfrm>
            <a:off x="839221" y="2057400"/>
            <a:ext cx="3931919" cy="3811588"/>
          </a:xfrm>
        </p:spPr>
        <p:txBody>
          <a:bodyPr/>
          <a:lstStyle>
            <a:lvl1pPr marL="0" indent="0">
              <a:buNone/>
              <a:defRPr sz="1251"/>
            </a:lvl1pPr>
            <a:lvl2pPr marL="357202" indent="0">
              <a:buNone/>
              <a:defRPr sz="1095"/>
            </a:lvl2pPr>
            <a:lvl3pPr marL="714403" indent="0">
              <a:buNone/>
              <a:defRPr sz="939"/>
            </a:lvl3pPr>
            <a:lvl4pPr marL="1071604" indent="0">
              <a:buNone/>
              <a:defRPr sz="781"/>
            </a:lvl4pPr>
            <a:lvl5pPr marL="1428806" indent="0">
              <a:buNone/>
              <a:defRPr sz="781"/>
            </a:lvl5pPr>
            <a:lvl6pPr marL="1786007" indent="0">
              <a:buNone/>
              <a:defRPr sz="781"/>
            </a:lvl6pPr>
            <a:lvl7pPr marL="2143209" indent="0">
              <a:buNone/>
              <a:defRPr sz="781"/>
            </a:lvl7pPr>
            <a:lvl8pPr marL="2500411" indent="0">
              <a:buNone/>
              <a:defRPr sz="781"/>
            </a:lvl8pPr>
            <a:lvl9pPr marL="2857611"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F46085EE-E937-411C-BA97-CB439F6B29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B285C0-FF9D-4394-9F28-4793C0D362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56DB7A0-783C-4641-BF1F-6A3C4ABF07F3}"/>
              </a:ext>
            </a:extLst>
          </p:cNvPr>
          <p:cNvSpPr>
            <a:spLocks noGrp="1" noChangeArrowheads="1"/>
          </p:cNvSpPr>
          <p:nvPr>
            <p:ph type="sldNum" sz="quarter" idx="12"/>
          </p:nvPr>
        </p:nvSpPr>
        <p:spPr>
          <a:ln/>
        </p:spPr>
        <p:txBody>
          <a:bodyPr/>
          <a:lstStyle>
            <a:lvl1pPr>
              <a:defRPr/>
            </a:lvl1pPr>
          </a:lstStyle>
          <a:p>
            <a:pPr>
              <a:defRPr/>
            </a:pPr>
            <a:fld id="{F4DAA2FD-4C65-4672-B3B3-0399743CC082}" type="slidenum">
              <a:rPr lang="en-US" altLang="en-US"/>
              <a:pPr>
                <a:defRPr/>
              </a:pPr>
              <a:t>‹#›</a:t>
            </a:fld>
            <a:endParaRPr lang="en-US" altLang="en-US"/>
          </a:p>
        </p:txBody>
      </p:sp>
    </p:spTree>
    <p:extLst>
      <p:ext uri="{BB962C8B-B14F-4D97-AF65-F5344CB8AC3E}">
        <p14:creationId xmlns:p14="http://schemas.microsoft.com/office/powerpoint/2010/main" val="13764118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84631A2-54DF-4EE3-9D53-F1AEC190D3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246C165-2054-4DDA-8C17-4F64E6784F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C5E26E5-275B-4CE4-B28A-9BA607CF039D}"/>
              </a:ext>
            </a:extLst>
          </p:cNvPr>
          <p:cNvSpPr>
            <a:spLocks noGrp="1" noChangeArrowheads="1"/>
          </p:cNvSpPr>
          <p:nvPr>
            <p:ph type="sldNum" sz="quarter" idx="12"/>
          </p:nvPr>
        </p:nvSpPr>
        <p:spPr>
          <a:ln/>
        </p:spPr>
        <p:txBody>
          <a:bodyPr/>
          <a:lstStyle>
            <a:lvl1pPr>
              <a:defRPr/>
            </a:lvl1pPr>
          </a:lstStyle>
          <a:p>
            <a:pPr>
              <a:defRPr/>
            </a:pPr>
            <a:fld id="{B1322CFD-32FC-48C2-B245-622AA157D924}" type="slidenum">
              <a:rPr lang="en-US" altLang="en-US"/>
              <a:pPr>
                <a:defRPr/>
              </a:pPr>
              <a:t>‹#›</a:t>
            </a:fld>
            <a:endParaRPr lang="en-US" altLang="en-US"/>
          </a:p>
        </p:txBody>
      </p:sp>
    </p:spTree>
    <p:extLst>
      <p:ext uri="{BB962C8B-B14F-4D97-AF65-F5344CB8AC3E}">
        <p14:creationId xmlns:p14="http://schemas.microsoft.com/office/powerpoint/2010/main" val="1206229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221" y="365129"/>
            <a:ext cx="10515599"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221" y="1681163"/>
            <a:ext cx="5159247" cy="823912"/>
          </a:xfrm>
        </p:spPr>
        <p:txBody>
          <a:bodyPr anchor="b"/>
          <a:lstStyle>
            <a:lvl1pPr marL="0" indent="0">
              <a:buNone/>
              <a:defRPr sz="1875" b="1"/>
            </a:lvl1pPr>
            <a:lvl2pPr marL="357202" indent="0">
              <a:buNone/>
              <a:defRPr sz="1563" b="1"/>
            </a:lvl2pPr>
            <a:lvl3pPr marL="714403" indent="0">
              <a:buNone/>
              <a:defRPr sz="1407" b="1"/>
            </a:lvl3pPr>
            <a:lvl4pPr marL="1071604" indent="0">
              <a:buNone/>
              <a:defRPr sz="1251" b="1"/>
            </a:lvl4pPr>
            <a:lvl5pPr marL="1428806" indent="0">
              <a:buNone/>
              <a:defRPr sz="1251" b="1"/>
            </a:lvl5pPr>
            <a:lvl6pPr marL="1786007" indent="0">
              <a:buNone/>
              <a:defRPr sz="1251" b="1"/>
            </a:lvl6pPr>
            <a:lvl7pPr marL="2143209" indent="0">
              <a:buNone/>
              <a:defRPr sz="1251" b="1"/>
            </a:lvl7pPr>
            <a:lvl8pPr marL="2500411" indent="0">
              <a:buNone/>
              <a:defRPr sz="1251" b="1"/>
            </a:lvl8pPr>
            <a:lvl9pPr marL="2857611" indent="0">
              <a:buNone/>
              <a:defRPr sz="1251" b="1"/>
            </a:lvl9pPr>
          </a:lstStyle>
          <a:p>
            <a:pPr lvl="0"/>
            <a:r>
              <a:rPr lang="en-US"/>
              <a:t>Click to edit Master text styles</a:t>
            </a:r>
          </a:p>
        </p:txBody>
      </p:sp>
      <p:sp>
        <p:nvSpPr>
          <p:cNvPr id="4" name="Content Placeholder 3"/>
          <p:cNvSpPr>
            <a:spLocks noGrp="1"/>
          </p:cNvSpPr>
          <p:nvPr>
            <p:ph sz="half" idx="2"/>
          </p:nvPr>
        </p:nvSpPr>
        <p:spPr>
          <a:xfrm>
            <a:off x="839221" y="2505075"/>
            <a:ext cx="515924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3219" y="1681163"/>
            <a:ext cx="5181600" cy="823912"/>
          </a:xfrm>
        </p:spPr>
        <p:txBody>
          <a:bodyPr anchor="b"/>
          <a:lstStyle>
            <a:lvl1pPr marL="0" indent="0">
              <a:buNone/>
              <a:defRPr sz="1875" b="1"/>
            </a:lvl1pPr>
            <a:lvl2pPr marL="357202" indent="0">
              <a:buNone/>
              <a:defRPr sz="1563" b="1"/>
            </a:lvl2pPr>
            <a:lvl3pPr marL="714403" indent="0">
              <a:buNone/>
              <a:defRPr sz="1407" b="1"/>
            </a:lvl3pPr>
            <a:lvl4pPr marL="1071604" indent="0">
              <a:buNone/>
              <a:defRPr sz="1251" b="1"/>
            </a:lvl4pPr>
            <a:lvl5pPr marL="1428806" indent="0">
              <a:buNone/>
              <a:defRPr sz="1251" b="1"/>
            </a:lvl5pPr>
            <a:lvl6pPr marL="1786007" indent="0">
              <a:buNone/>
              <a:defRPr sz="1251" b="1"/>
            </a:lvl6pPr>
            <a:lvl7pPr marL="2143209" indent="0">
              <a:buNone/>
              <a:defRPr sz="1251" b="1"/>
            </a:lvl7pPr>
            <a:lvl8pPr marL="2500411" indent="0">
              <a:buNone/>
              <a:defRPr sz="1251" b="1"/>
            </a:lvl8pPr>
            <a:lvl9pPr marL="2857611" indent="0">
              <a:buNone/>
              <a:defRPr sz="1251" b="1"/>
            </a:lvl9pPr>
          </a:lstStyle>
          <a:p>
            <a:pPr lvl="0"/>
            <a:r>
              <a:rPr lang="en-US"/>
              <a:t>Click to edit Master text styles</a:t>
            </a:r>
          </a:p>
        </p:txBody>
      </p:sp>
      <p:sp>
        <p:nvSpPr>
          <p:cNvPr id="6" name="Content Placeholder 5"/>
          <p:cNvSpPr>
            <a:spLocks noGrp="1"/>
          </p:cNvSpPr>
          <p:nvPr>
            <p:ph sz="quarter" idx="4"/>
          </p:nvPr>
        </p:nvSpPr>
        <p:spPr>
          <a:xfrm>
            <a:off x="6173219" y="2505075"/>
            <a:ext cx="5181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027BC1FD-1DD0-438D-9EE9-451BF40AEA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4425C2E-47C4-44D9-9509-DE5D01C3DE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F6A50EA-F432-426F-A1A6-5307116ACE3A}"/>
              </a:ext>
            </a:extLst>
          </p:cNvPr>
          <p:cNvSpPr>
            <a:spLocks noGrp="1" noChangeArrowheads="1"/>
          </p:cNvSpPr>
          <p:nvPr>
            <p:ph type="sldNum" sz="quarter" idx="12"/>
          </p:nvPr>
        </p:nvSpPr>
        <p:spPr>
          <a:ln/>
        </p:spPr>
        <p:txBody>
          <a:bodyPr/>
          <a:lstStyle>
            <a:lvl1pPr>
              <a:defRPr/>
            </a:lvl1pPr>
          </a:lstStyle>
          <a:p>
            <a:pPr>
              <a:defRPr/>
            </a:pPr>
            <a:fld id="{879988BF-CC62-4D76-9C6D-1B49AD5212A3}" type="slidenum">
              <a:rPr lang="en-US" altLang="en-US"/>
              <a:pPr>
                <a:defRPr/>
              </a:pPr>
              <a:t>‹#›</a:t>
            </a:fld>
            <a:endParaRPr lang="en-US" altLang="en-US"/>
          </a:p>
        </p:txBody>
      </p:sp>
    </p:spTree>
    <p:extLst>
      <p:ext uri="{BB962C8B-B14F-4D97-AF65-F5344CB8AC3E}">
        <p14:creationId xmlns:p14="http://schemas.microsoft.com/office/powerpoint/2010/main" val="26283688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5" y="609600"/>
            <a:ext cx="2590799"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4" y="609600"/>
            <a:ext cx="757732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8BE384-FEAD-4766-9387-638EA3D782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D47805A-0B55-46DF-8293-EA17A5473C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841DFDE-A5E1-44C5-93D2-31E1425EF67B}"/>
              </a:ext>
            </a:extLst>
          </p:cNvPr>
          <p:cNvSpPr>
            <a:spLocks noGrp="1" noChangeArrowheads="1"/>
          </p:cNvSpPr>
          <p:nvPr>
            <p:ph type="sldNum" sz="quarter" idx="12"/>
          </p:nvPr>
        </p:nvSpPr>
        <p:spPr>
          <a:ln/>
        </p:spPr>
        <p:txBody>
          <a:bodyPr/>
          <a:lstStyle>
            <a:lvl1pPr>
              <a:defRPr/>
            </a:lvl1pPr>
          </a:lstStyle>
          <a:p>
            <a:pPr>
              <a:defRPr/>
            </a:pPr>
            <a:fld id="{3236C258-D8BC-47D4-BD29-B0E0ED00C876}" type="slidenum">
              <a:rPr lang="en-US" altLang="en-US"/>
              <a:pPr>
                <a:defRPr/>
              </a:pPr>
              <a:t>‹#›</a:t>
            </a:fld>
            <a:endParaRPr lang="en-US" altLang="en-US"/>
          </a:p>
        </p:txBody>
      </p:sp>
    </p:spTree>
    <p:extLst>
      <p:ext uri="{BB962C8B-B14F-4D97-AF65-F5344CB8AC3E}">
        <p14:creationId xmlns:p14="http://schemas.microsoft.com/office/powerpoint/2010/main" val="3804838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3"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9"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A2223FA9-B494-47C3-84DF-1DA910AE5F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E859DF0-E25D-4687-B89C-2D576B0234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E6735AE-9D57-4961-AAB2-94EFD33FBF97}"/>
              </a:ext>
            </a:extLst>
          </p:cNvPr>
          <p:cNvSpPr>
            <a:spLocks noGrp="1" noChangeArrowheads="1"/>
          </p:cNvSpPr>
          <p:nvPr>
            <p:ph type="sldNum" sz="quarter" idx="12"/>
          </p:nvPr>
        </p:nvSpPr>
        <p:spPr>
          <a:ln/>
        </p:spPr>
        <p:txBody>
          <a:bodyPr/>
          <a:lstStyle>
            <a:lvl1pPr>
              <a:defRPr/>
            </a:lvl1pPr>
          </a:lstStyle>
          <a:p>
            <a:pPr>
              <a:defRPr/>
            </a:pPr>
            <a:fld id="{7DAE9900-96AD-45BB-B38D-21C35FA52AE3}" type="slidenum">
              <a:rPr lang="en-US" altLang="en-US"/>
              <a:pPr>
                <a:defRPr/>
              </a:pPr>
              <a:t>‹#›</a:t>
            </a:fld>
            <a:endParaRPr lang="en-US" altLang="en-US"/>
          </a:p>
        </p:txBody>
      </p:sp>
    </p:spTree>
    <p:extLst>
      <p:ext uri="{BB962C8B-B14F-4D97-AF65-F5344CB8AC3E}">
        <p14:creationId xmlns:p14="http://schemas.microsoft.com/office/powerpoint/2010/main" val="1655702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2348"/>
          </a:xfrm>
        </p:spPr>
        <p:txBody>
          <a:bodyPr>
            <a:normAutofit/>
          </a:bodyPr>
          <a:lstStyle>
            <a:lvl1pPr algn="l">
              <a:defRPr sz="2500">
                <a:solidFill>
                  <a:schemeClr val="tx1">
                    <a:lumMod val="75000"/>
                    <a:lumOff val="25000"/>
                  </a:schemeClr>
                </a:solidFill>
                <a:latin typeface="Arial"/>
                <a:cs typeface="Arial"/>
              </a:defRPr>
            </a:lvl1pPr>
          </a:lstStyle>
          <a:p>
            <a:r>
              <a:rPr lang="en-US"/>
              <a:t>Click to edit Master title style</a:t>
            </a:r>
            <a:endParaRPr lang="en-US" dirty="0"/>
          </a:p>
        </p:txBody>
      </p:sp>
      <p:sp>
        <p:nvSpPr>
          <p:cNvPr id="7" name="Subtitle 2"/>
          <p:cNvSpPr>
            <a:spLocks noGrp="1"/>
          </p:cNvSpPr>
          <p:nvPr>
            <p:ph type="subTitle" idx="1"/>
          </p:nvPr>
        </p:nvSpPr>
        <p:spPr>
          <a:xfrm>
            <a:off x="609600" y="1132302"/>
            <a:ext cx="10972800" cy="4506632"/>
          </a:xfrm>
        </p:spPr>
        <p:txBody>
          <a:bodyPr/>
          <a:lstStyle>
            <a:lvl1pPr marL="0" marR="0" indent="0" algn="l" defTabSz="357202" rtl="0" eaLnBrk="1" fontAlgn="auto" latinLnBrk="0" hangingPunct="1">
              <a:lnSpc>
                <a:spcPct val="120000"/>
              </a:lnSpc>
              <a:spcBef>
                <a:spcPct val="20000"/>
              </a:spcBef>
              <a:spcAft>
                <a:spcPts val="0"/>
              </a:spcAft>
              <a:buClrTx/>
              <a:buSzTx/>
              <a:buFont typeface="Arial"/>
              <a:buNone/>
              <a:tabLst/>
              <a:defRPr sz="939">
                <a:solidFill>
                  <a:schemeClr val="tx1">
                    <a:lumMod val="75000"/>
                    <a:lumOff val="25000"/>
                  </a:schemeClr>
                </a:solidFill>
                <a:latin typeface="Arial"/>
                <a:cs typeface="Arial"/>
              </a:defRPr>
            </a:lvl1pPr>
            <a:lvl2pPr marL="357202" indent="0" algn="ctr">
              <a:buNone/>
              <a:defRPr>
                <a:solidFill>
                  <a:schemeClr val="tx1">
                    <a:tint val="75000"/>
                  </a:schemeClr>
                </a:solidFill>
              </a:defRPr>
            </a:lvl2pPr>
            <a:lvl3pPr marL="714403" indent="0" algn="ctr">
              <a:buNone/>
              <a:defRPr>
                <a:solidFill>
                  <a:schemeClr val="tx1">
                    <a:tint val="75000"/>
                  </a:schemeClr>
                </a:solidFill>
              </a:defRPr>
            </a:lvl3pPr>
            <a:lvl4pPr marL="1071604" indent="0" algn="ctr">
              <a:buNone/>
              <a:defRPr>
                <a:solidFill>
                  <a:schemeClr val="tx1">
                    <a:tint val="75000"/>
                  </a:schemeClr>
                </a:solidFill>
              </a:defRPr>
            </a:lvl4pPr>
            <a:lvl5pPr marL="1428806" indent="0" algn="ctr">
              <a:buNone/>
              <a:defRPr>
                <a:solidFill>
                  <a:schemeClr val="tx1">
                    <a:tint val="75000"/>
                  </a:schemeClr>
                </a:solidFill>
              </a:defRPr>
            </a:lvl5pPr>
            <a:lvl6pPr marL="1786007" indent="0" algn="ctr">
              <a:buNone/>
              <a:defRPr>
                <a:solidFill>
                  <a:schemeClr val="tx1">
                    <a:tint val="75000"/>
                  </a:schemeClr>
                </a:solidFill>
              </a:defRPr>
            </a:lvl6pPr>
            <a:lvl7pPr marL="2143209" indent="0" algn="ctr">
              <a:buNone/>
              <a:defRPr>
                <a:solidFill>
                  <a:schemeClr val="tx1">
                    <a:tint val="75000"/>
                  </a:schemeClr>
                </a:solidFill>
              </a:defRPr>
            </a:lvl7pPr>
            <a:lvl8pPr marL="2500411" indent="0" algn="ctr">
              <a:buNone/>
              <a:defRPr>
                <a:solidFill>
                  <a:schemeClr val="tx1">
                    <a:tint val="75000"/>
                  </a:schemeClr>
                </a:solidFill>
              </a:defRPr>
            </a:lvl8pPr>
            <a:lvl9pPr marL="2857611"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232331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57202" indent="0" algn="ctr">
              <a:buNone/>
              <a:defRPr/>
            </a:lvl2pPr>
            <a:lvl3pPr marL="714403" indent="0" algn="ctr">
              <a:buNone/>
              <a:defRPr/>
            </a:lvl3pPr>
            <a:lvl4pPr marL="1071604" indent="0" algn="ctr">
              <a:buNone/>
              <a:defRPr/>
            </a:lvl4pPr>
            <a:lvl5pPr marL="1428806" indent="0" algn="ctr">
              <a:buNone/>
              <a:defRPr/>
            </a:lvl5pPr>
            <a:lvl6pPr marL="1786007" indent="0" algn="ctr">
              <a:buNone/>
              <a:defRPr/>
            </a:lvl6pPr>
            <a:lvl7pPr marL="2143209" indent="0" algn="ctr">
              <a:buNone/>
              <a:defRPr/>
            </a:lvl7pPr>
            <a:lvl8pPr marL="2500411" indent="0" algn="ctr">
              <a:buNone/>
              <a:defRPr/>
            </a:lvl8pPr>
            <a:lvl9pPr marL="2857611"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3E3C5F19-3038-43C2-A203-83EAF55D75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432BB7-D3D3-4EEB-8867-2C46DD81B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78905C-7472-4644-8DCD-73059C947915}"/>
              </a:ext>
            </a:extLst>
          </p:cNvPr>
          <p:cNvSpPr>
            <a:spLocks noGrp="1" noChangeArrowheads="1"/>
          </p:cNvSpPr>
          <p:nvPr>
            <p:ph type="sldNum" sz="quarter" idx="12"/>
          </p:nvPr>
        </p:nvSpPr>
        <p:spPr>
          <a:ln/>
        </p:spPr>
        <p:txBody>
          <a:bodyPr/>
          <a:lstStyle>
            <a:lvl1pPr>
              <a:defRPr/>
            </a:lvl1pPr>
          </a:lstStyle>
          <a:p>
            <a:pPr>
              <a:defRPr/>
            </a:pPr>
            <a:fld id="{23FFC821-1E57-4F79-B6D6-85865B28A39E}" type="slidenum">
              <a:rPr lang="en-US" altLang="en-US"/>
              <a:pPr>
                <a:defRPr/>
              </a:pPr>
              <a:t>‹#›</a:t>
            </a:fld>
            <a:endParaRPr lang="en-US" altLang="en-US"/>
          </a:p>
        </p:txBody>
      </p:sp>
    </p:spTree>
    <p:extLst>
      <p:ext uri="{BB962C8B-B14F-4D97-AF65-F5344CB8AC3E}">
        <p14:creationId xmlns:p14="http://schemas.microsoft.com/office/powerpoint/2010/main" val="4115844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A276BCD-3354-4FE5-A485-776CB09590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A5622B-97BD-4BC8-828B-5DD60C5132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AFB09D-B35D-43F9-9DE5-15C62744DFBE}"/>
              </a:ext>
            </a:extLst>
          </p:cNvPr>
          <p:cNvSpPr>
            <a:spLocks noGrp="1" noChangeArrowheads="1"/>
          </p:cNvSpPr>
          <p:nvPr>
            <p:ph type="sldNum" sz="quarter" idx="12"/>
          </p:nvPr>
        </p:nvSpPr>
        <p:spPr>
          <a:ln/>
        </p:spPr>
        <p:txBody>
          <a:bodyPr/>
          <a:lstStyle>
            <a:lvl1pPr>
              <a:defRPr/>
            </a:lvl1pPr>
          </a:lstStyle>
          <a:p>
            <a:pPr>
              <a:defRPr/>
            </a:pPr>
            <a:fld id="{D96DF8C6-F12B-4FC9-851F-BD1808EC7DC6}" type="slidenum">
              <a:rPr lang="en-US" altLang="en-US"/>
              <a:pPr>
                <a:defRPr/>
              </a:pPr>
              <a:t>‹#›</a:t>
            </a:fld>
            <a:endParaRPr lang="en-US" altLang="en-US"/>
          </a:p>
        </p:txBody>
      </p:sp>
    </p:spTree>
    <p:extLst>
      <p:ext uri="{BB962C8B-B14F-4D97-AF65-F5344CB8AC3E}">
        <p14:creationId xmlns:p14="http://schemas.microsoft.com/office/powerpoint/2010/main" val="2960118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4406907"/>
            <a:ext cx="10363200" cy="1362075"/>
          </a:xfrm>
        </p:spPr>
        <p:txBody>
          <a:bodyPr anchor="t"/>
          <a:lstStyle>
            <a:lvl1pPr algn="l">
              <a:defRPr sz="3125" b="1" cap="all"/>
            </a:lvl1pPr>
          </a:lstStyle>
          <a:p>
            <a:r>
              <a:rPr lang="en-US"/>
              <a:t>Click to edit Master title style</a:t>
            </a:r>
            <a:endParaRPr lang="en-GB"/>
          </a:p>
        </p:txBody>
      </p:sp>
      <p:sp>
        <p:nvSpPr>
          <p:cNvPr id="3" name="Text Placeholder 2"/>
          <p:cNvSpPr>
            <a:spLocks noGrp="1"/>
          </p:cNvSpPr>
          <p:nvPr>
            <p:ph type="body" idx="1"/>
          </p:nvPr>
        </p:nvSpPr>
        <p:spPr>
          <a:xfrm>
            <a:off x="963168" y="2906713"/>
            <a:ext cx="10363200" cy="1500187"/>
          </a:xfrm>
        </p:spPr>
        <p:txBody>
          <a:bodyPr anchor="b"/>
          <a:lstStyle>
            <a:lvl1pPr marL="0" indent="0">
              <a:buNone/>
              <a:defRPr sz="1563"/>
            </a:lvl1pPr>
            <a:lvl2pPr marL="357202" indent="0">
              <a:buNone/>
              <a:defRPr sz="1407"/>
            </a:lvl2pPr>
            <a:lvl3pPr marL="714403" indent="0">
              <a:buNone/>
              <a:defRPr sz="1251"/>
            </a:lvl3pPr>
            <a:lvl4pPr marL="1071604" indent="0">
              <a:buNone/>
              <a:defRPr sz="1095"/>
            </a:lvl4pPr>
            <a:lvl5pPr marL="1428806" indent="0">
              <a:buNone/>
              <a:defRPr sz="1095"/>
            </a:lvl5pPr>
            <a:lvl6pPr marL="1786007" indent="0">
              <a:buNone/>
              <a:defRPr sz="1095"/>
            </a:lvl6pPr>
            <a:lvl7pPr marL="2143209" indent="0">
              <a:buNone/>
              <a:defRPr sz="1095"/>
            </a:lvl7pPr>
            <a:lvl8pPr marL="2500411" indent="0">
              <a:buNone/>
              <a:defRPr sz="1095"/>
            </a:lvl8pPr>
            <a:lvl9pPr marL="2857611" indent="0">
              <a:buNone/>
              <a:defRPr sz="1095"/>
            </a:lvl9pPr>
          </a:lstStyle>
          <a:p>
            <a:pPr lvl="0"/>
            <a:r>
              <a:rPr lang="en-US"/>
              <a:t>Click to edit Master text styles</a:t>
            </a:r>
          </a:p>
        </p:txBody>
      </p:sp>
      <p:sp>
        <p:nvSpPr>
          <p:cNvPr id="4" name="Rectangle 4">
            <a:extLst>
              <a:ext uri="{FF2B5EF4-FFF2-40B4-BE49-F238E27FC236}">
                <a16:creationId xmlns:a16="http://schemas.microsoft.com/office/drawing/2014/main" id="{29744337-1021-4E68-BDCA-50A4947BF5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C4CD5F-0DE0-4D23-8E0F-BDD2D3A5D3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737007-BE7A-4E8D-87A1-A4BA974CCDCA}"/>
              </a:ext>
            </a:extLst>
          </p:cNvPr>
          <p:cNvSpPr>
            <a:spLocks noGrp="1" noChangeArrowheads="1"/>
          </p:cNvSpPr>
          <p:nvPr>
            <p:ph type="sldNum" sz="quarter" idx="12"/>
          </p:nvPr>
        </p:nvSpPr>
        <p:spPr>
          <a:ln/>
        </p:spPr>
        <p:txBody>
          <a:bodyPr/>
          <a:lstStyle>
            <a:lvl1pPr>
              <a:defRPr/>
            </a:lvl1pPr>
          </a:lstStyle>
          <a:p>
            <a:pPr>
              <a:defRPr/>
            </a:pPr>
            <a:fld id="{FDE439A2-311E-4045-B8E5-72391554D926}" type="slidenum">
              <a:rPr lang="en-US" altLang="en-US"/>
              <a:pPr>
                <a:defRPr/>
              </a:pPr>
              <a:t>‹#›</a:t>
            </a:fld>
            <a:endParaRPr lang="en-US" altLang="en-US"/>
          </a:p>
        </p:txBody>
      </p:sp>
    </p:spTree>
    <p:extLst>
      <p:ext uri="{BB962C8B-B14F-4D97-AF65-F5344CB8AC3E}">
        <p14:creationId xmlns:p14="http://schemas.microsoft.com/office/powerpoint/2010/main" val="2859082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3" y="1981200"/>
            <a:ext cx="5084064" cy="4114800"/>
          </a:xfrm>
        </p:spPr>
        <p:txBody>
          <a:bodyPr/>
          <a:lstStyle>
            <a:lvl1pPr>
              <a:defRPr sz="2188"/>
            </a:lvl1pPr>
            <a:lvl2pPr>
              <a:defRPr sz="1875"/>
            </a:lvl2pPr>
            <a:lvl3pPr>
              <a:defRPr sz="1563"/>
            </a:lvl3pPr>
            <a:lvl4pPr>
              <a:defRPr sz="1407"/>
            </a:lvl4pPr>
            <a:lvl5pPr>
              <a:defRPr sz="1407"/>
            </a:lvl5pPr>
            <a:lvl6pPr>
              <a:defRPr sz="1407"/>
            </a:lvl6pPr>
            <a:lvl7pPr>
              <a:defRPr sz="1407"/>
            </a:lvl7pPr>
            <a:lvl8pPr>
              <a:defRPr sz="1407"/>
            </a:lvl8pPr>
            <a:lvl9pPr>
              <a:defRPr sz="14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9" y="1981200"/>
            <a:ext cx="5084064" cy="4114800"/>
          </a:xfrm>
        </p:spPr>
        <p:txBody>
          <a:bodyPr/>
          <a:lstStyle>
            <a:lvl1pPr>
              <a:defRPr sz="2188"/>
            </a:lvl1pPr>
            <a:lvl2pPr>
              <a:defRPr sz="1875"/>
            </a:lvl2pPr>
            <a:lvl3pPr>
              <a:defRPr sz="1563"/>
            </a:lvl3pPr>
            <a:lvl4pPr>
              <a:defRPr sz="1407"/>
            </a:lvl4pPr>
            <a:lvl5pPr>
              <a:defRPr sz="1407"/>
            </a:lvl5pPr>
            <a:lvl6pPr>
              <a:defRPr sz="1407"/>
            </a:lvl6pPr>
            <a:lvl7pPr>
              <a:defRPr sz="1407"/>
            </a:lvl7pPr>
            <a:lvl8pPr>
              <a:defRPr sz="1407"/>
            </a:lvl8pPr>
            <a:lvl9pPr>
              <a:defRPr sz="14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F9406B9-FFBB-4D76-91E6-B2A5AB0602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4BC676-600C-45B8-8666-654FBF201F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9E0241-0298-495D-B234-9396D6ED4EB1}"/>
              </a:ext>
            </a:extLst>
          </p:cNvPr>
          <p:cNvSpPr>
            <a:spLocks noGrp="1" noChangeArrowheads="1"/>
          </p:cNvSpPr>
          <p:nvPr>
            <p:ph type="sldNum" sz="quarter" idx="12"/>
          </p:nvPr>
        </p:nvSpPr>
        <p:spPr>
          <a:ln/>
        </p:spPr>
        <p:txBody>
          <a:bodyPr/>
          <a:lstStyle>
            <a:lvl1pPr>
              <a:defRPr/>
            </a:lvl1pPr>
          </a:lstStyle>
          <a:p>
            <a:pPr>
              <a:defRPr/>
            </a:pPr>
            <a:fld id="{A1011F8F-1931-4E96-9984-EF8907886D4C}" type="slidenum">
              <a:rPr lang="en-US" altLang="en-US"/>
              <a:pPr>
                <a:defRPr/>
              </a:pPr>
              <a:t>‹#›</a:t>
            </a:fld>
            <a:endParaRPr lang="en-US" altLang="en-US"/>
          </a:p>
        </p:txBody>
      </p:sp>
    </p:spTree>
    <p:extLst>
      <p:ext uri="{BB962C8B-B14F-4D97-AF65-F5344CB8AC3E}">
        <p14:creationId xmlns:p14="http://schemas.microsoft.com/office/powerpoint/2010/main" val="13833865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5" y="1535113"/>
            <a:ext cx="5386833" cy="639762"/>
          </a:xfrm>
        </p:spPr>
        <p:txBody>
          <a:bodyPr anchor="b"/>
          <a:lstStyle>
            <a:lvl1pPr marL="0" indent="0">
              <a:buNone/>
              <a:defRPr sz="1875" b="1"/>
            </a:lvl1pPr>
            <a:lvl2pPr marL="357202" indent="0">
              <a:buNone/>
              <a:defRPr sz="1563" b="1"/>
            </a:lvl2pPr>
            <a:lvl3pPr marL="714403" indent="0">
              <a:buNone/>
              <a:defRPr sz="1407" b="1"/>
            </a:lvl3pPr>
            <a:lvl4pPr marL="1071604" indent="0">
              <a:buNone/>
              <a:defRPr sz="1251" b="1"/>
            </a:lvl4pPr>
            <a:lvl5pPr marL="1428806" indent="0">
              <a:buNone/>
              <a:defRPr sz="1251" b="1"/>
            </a:lvl5pPr>
            <a:lvl6pPr marL="1786007" indent="0">
              <a:buNone/>
              <a:defRPr sz="1251" b="1"/>
            </a:lvl6pPr>
            <a:lvl7pPr marL="2143209" indent="0">
              <a:buNone/>
              <a:defRPr sz="1251" b="1"/>
            </a:lvl7pPr>
            <a:lvl8pPr marL="2500411" indent="0">
              <a:buNone/>
              <a:defRPr sz="1251" b="1"/>
            </a:lvl8pPr>
            <a:lvl9pPr marL="2857611" indent="0">
              <a:buNone/>
              <a:defRPr sz="1251" b="1"/>
            </a:lvl9pPr>
          </a:lstStyle>
          <a:p>
            <a:pPr lvl="0"/>
            <a:r>
              <a:rPr lang="en-US"/>
              <a:t>Click to edit Master text styles</a:t>
            </a:r>
          </a:p>
        </p:txBody>
      </p:sp>
      <p:sp>
        <p:nvSpPr>
          <p:cNvPr id="4" name="Content Placeholder 3"/>
          <p:cNvSpPr>
            <a:spLocks noGrp="1"/>
          </p:cNvSpPr>
          <p:nvPr>
            <p:ph sz="half" idx="2"/>
          </p:nvPr>
        </p:nvSpPr>
        <p:spPr>
          <a:xfrm>
            <a:off x="609605" y="2174875"/>
            <a:ext cx="5386833" cy="3951288"/>
          </a:xfrm>
        </p:spPr>
        <p:txBody>
          <a:bodyPr/>
          <a:lstStyle>
            <a:lvl1pPr>
              <a:defRPr sz="1875"/>
            </a:lvl1pPr>
            <a:lvl2pPr>
              <a:defRPr sz="1563"/>
            </a:lvl2pPr>
            <a:lvl3pPr>
              <a:defRPr sz="1407"/>
            </a:lvl3pPr>
            <a:lvl4pPr>
              <a:defRPr sz="1251"/>
            </a:lvl4pPr>
            <a:lvl5pPr>
              <a:defRPr sz="1251"/>
            </a:lvl5pPr>
            <a:lvl6pPr>
              <a:defRPr sz="1251"/>
            </a:lvl6pPr>
            <a:lvl7pPr>
              <a:defRPr sz="1251"/>
            </a:lvl7pPr>
            <a:lvl8pPr>
              <a:defRPr sz="1251"/>
            </a:lvl8pPr>
            <a:lvl9pPr>
              <a:defRPr sz="12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536" y="1535113"/>
            <a:ext cx="5388864" cy="639762"/>
          </a:xfrm>
        </p:spPr>
        <p:txBody>
          <a:bodyPr anchor="b"/>
          <a:lstStyle>
            <a:lvl1pPr marL="0" indent="0">
              <a:buNone/>
              <a:defRPr sz="1875" b="1"/>
            </a:lvl1pPr>
            <a:lvl2pPr marL="357202" indent="0">
              <a:buNone/>
              <a:defRPr sz="1563" b="1"/>
            </a:lvl2pPr>
            <a:lvl3pPr marL="714403" indent="0">
              <a:buNone/>
              <a:defRPr sz="1407" b="1"/>
            </a:lvl3pPr>
            <a:lvl4pPr marL="1071604" indent="0">
              <a:buNone/>
              <a:defRPr sz="1251" b="1"/>
            </a:lvl4pPr>
            <a:lvl5pPr marL="1428806" indent="0">
              <a:buNone/>
              <a:defRPr sz="1251" b="1"/>
            </a:lvl5pPr>
            <a:lvl6pPr marL="1786007" indent="0">
              <a:buNone/>
              <a:defRPr sz="1251" b="1"/>
            </a:lvl6pPr>
            <a:lvl7pPr marL="2143209" indent="0">
              <a:buNone/>
              <a:defRPr sz="1251" b="1"/>
            </a:lvl7pPr>
            <a:lvl8pPr marL="2500411" indent="0">
              <a:buNone/>
              <a:defRPr sz="1251" b="1"/>
            </a:lvl8pPr>
            <a:lvl9pPr marL="2857611" indent="0">
              <a:buNone/>
              <a:defRPr sz="1251" b="1"/>
            </a:lvl9pPr>
          </a:lstStyle>
          <a:p>
            <a:pPr lvl="0"/>
            <a:r>
              <a:rPr lang="en-US"/>
              <a:t>Click to edit Master text styles</a:t>
            </a:r>
          </a:p>
        </p:txBody>
      </p:sp>
      <p:sp>
        <p:nvSpPr>
          <p:cNvPr id="6" name="Content Placeholder 5"/>
          <p:cNvSpPr>
            <a:spLocks noGrp="1"/>
          </p:cNvSpPr>
          <p:nvPr>
            <p:ph sz="quarter" idx="4"/>
          </p:nvPr>
        </p:nvSpPr>
        <p:spPr>
          <a:xfrm>
            <a:off x="6193536" y="2174875"/>
            <a:ext cx="5388864" cy="3951288"/>
          </a:xfrm>
        </p:spPr>
        <p:txBody>
          <a:bodyPr/>
          <a:lstStyle>
            <a:lvl1pPr>
              <a:defRPr sz="1875"/>
            </a:lvl1pPr>
            <a:lvl2pPr>
              <a:defRPr sz="1563"/>
            </a:lvl2pPr>
            <a:lvl3pPr>
              <a:defRPr sz="1407"/>
            </a:lvl3pPr>
            <a:lvl4pPr>
              <a:defRPr sz="1251"/>
            </a:lvl4pPr>
            <a:lvl5pPr>
              <a:defRPr sz="1251"/>
            </a:lvl5pPr>
            <a:lvl6pPr>
              <a:defRPr sz="1251"/>
            </a:lvl6pPr>
            <a:lvl7pPr>
              <a:defRPr sz="1251"/>
            </a:lvl7pPr>
            <a:lvl8pPr>
              <a:defRPr sz="1251"/>
            </a:lvl8pPr>
            <a:lvl9pPr>
              <a:defRPr sz="12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85598264-1781-4E27-A580-89D8E458EA6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1423992-8C49-43CD-8336-39140AAC3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654FAF6-FBCC-48B1-912F-6B4B729E09A8}"/>
              </a:ext>
            </a:extLst>
          </p:cNvPr>
          <p:cNvSpPr>
            <a:spLocks noGrp="1" noChangeArrowheads="1"/>
          </p:cNvSpPr>
          <p:nvPr>
            <p:ph type="sldNum" sz="quarter" idx="12"/>
          </p:nvPr>
        </p:nvSpPr>
        <p:spPr>
          <a:ln/>
        </p:spPr>
        <p:txBody>
          <a:bodyPr/>
          <a:lstStyle>
            <a:lvl1pPr>
              <a:defRPr/>
            </a:lvl1pPr>
          </a:lstStyle>
          <a:p>
            <a:pPr>
              <a:defRPr/>
            </a:pPr>
            <a:fld id="{925CF17F-7ABD-4807-BB52-BC5A7C54BD1E}" type="slidenum">
              <a:rPr lang="en-US" altLang="en-US"/>
              <a:pPr>
                <a:defRPr/>
              </a:pPr>
              <a:t>‹#›</a:t>
            </a:fld>
            <a:endParaRPr lang="en-US" altLang="en-US"/>
          </a:p>
        </p:txBody>
      </p:sp>
    </p:spTree>
    <p:extLst>
      <p:ext uri="{BB962C8B-B14F-4D97-AF65-F5344CB8AC3E}">
        <p14:creationId xmlns:p14="http://schemas.microsoft.com/office/powerpoint/2010/main" val="26712117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988A7E70-696A-4947-97B5-549C44F987E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6778C5-378F-4A31-9DBF-2BA3B2FCDB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0C62AC8-E99D-49FD-9B52-540C8A8945F9}"/>
              </a:ext>
            </a:extLst>
          </p:cNvPr>
          <p:cNvSpPr>
            <a:spLocks noGrp="1" noChangeArrowheads="1"/>
          </p:cNvSpPr>
          <p:nvPr>
            <p:ph type="sldNum" sz="quarter" idx="12"/>
          </p:nvPr>
        </p:nvSpPr>
        <p:spPr>
          <a:ln/>
        </p:spPr>
        <p:txBody>
          <a:bodyPr/>
          <a:lstStyle>
            <a:lvl1pPr>
              <a:defRPr/>
            </a:lvl1pPr>
          </a:lstStyle>
          <a:p>
            <a:pPr>
              <a:defRPr/>
            </a:pPr>
            <a:fld id="{73220713-EAA9-47A0-862C-C64080DE89F4}" type="slidenum">
              <a:rPr lang="en-US" altLang="en-US"/>
              <a:pPr>
                <a:defRPr/>
              </a:pPr>
              <a:t>‹#›</a:t>
            </a:fld>
            <a:endParaRPr lang="en-US" altLang="en-US"/>
          </a:p>
        </p:txBody>
      </p:sp>
    </p:spTree>
    <p:extLst>
      <p:ext uri="{BB962C8B-B14F-4D97-AF65-F5344CB8AC3E}">
        <p14:creationId xmlns:p14="http://schemas.microsoft.com/office/powerpoint/2010/main" val="1009221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C5B9635-B333-4CB8-82B4-4039E83BA9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7A2566-0BD7-460A-A2A1-AA7C4914AF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69580C2-C00E-43CC-8D31-20761E749B80}"/>
              </a:ext>
            </a:extLst>
          </p:cNvPr>
          <p:cNvSpPr>
            <a:spLocks noGrp="1" noChangeArrowheads="1"/>
          </p:cNvSpPr>
          <p:nvPr>
            <p:ph type="sldNum" sz="quarter" idx="12"/>
          </p:nvPr>
        </p:nvSpPr>
        <p:spPr>
          <a:ln/>
        </p:spPr>
        <p:txBody>
          <a:bodyPr/>
          <a:lstStyle>
            <a:lvl1pPr>
              <a:defRPr/>
            </a:lvl1pPr>
          </a:lstStyle>
          <a:p>
            <a:pPr>
              <a:defRPr/>
            </a:pPr>
            <a:fld id="{C31D0C66-C170-49AD-A75E-2F62B54C28F0}" type="slidenum">
              <a:rPr lang="en-US" altLang="en-US"/>
              <a:pPr>
                <a:defRPr/>
              </a:pPr>
              <a:t>‹#›</a:t>
            </a:fld>
            <a:endParaRPr lang="en-US" altLang="en-US"/>
          </a:p>
        </p:txBody>
      </p:sp>
    </p:spTree>
    <p:extLst>
      <p:ext uri="{BB962C8B-B14F-4D97-AF65-F5344CB8AC3E}">
        <p14:creationId xmlns:p14="http://schemas.microsoft.com/office/powerpoint/2010/main" val="631995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5047D11-8CF4-4865-93D3-2608776EF0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5A03817-CAAA-49E3-A88A-65045D9DA1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18839EC-74D5-48F7-A1C6-A9A24D472DB9}"/>
              </a:ext>
            </a:extLst>
          </p:cNvPr>
          <p:cNvSpPr>
            <a:spLocks noGrp="1" noChangeArrowheads="1"/>
          </p:cNvSpPr>
          <p:nvPr>
            <p:ph type="sldNum" sz="quarter" idx="12"/>
          </p:nvPr>
        </p:nvSpPr>
        <p:spPr>
          <a:ln/>
        </p:spPr>
        <p:txBody>
          <a:bodyPr/>
          <a:lstStyle>
            <a:lvl1pPr>
              <a:defRPr/>
            </a:lvl1pPr>
          </a:lstStyle>
          <a:p>
            <a:pPr>
              <a:defRPr/>
            </a:pPr>
            <a:fld id="{7F390B7D-6D64-4EA6-ABD1-9C4D3490F6F2}" type="slidenum">
              <a:rPr lang="en-US" altLang="en-US"/>
              <a:pPr>
                <a:defRPr/>
              </a:pPr>
              <a:t>‹#›</a:t>
            </a:fld>
            <a:endParaRPr lang="en-US" altLang="en-US"/>
          </a:p>
        </p:txBody>
      </p:sp>
    </p:spTree>
    <p:extLst>
      <p:ext uri="{BB962C8B-B14F-4D97-AF65-F5344CB8AC3E}">
        <p14:creationId xmlns:p14="http://schemas.microsoft.com/office/powerpoint/2010/main" val="2742915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168" cy="1162050"/>
          </a:xfrm>
        </p:spPr>
        <p:txBody>
          <a:bodyPr anchor="b"/>
          <a:lstStyle>
            <a:lvl1pPr algn="l">
              <a:defRPr sz="1563" b="1"/>
            </a:lvl1pPr>
          </a:lstStyle>
          <a:p>
            <a:r>
              <a:rPr lang="en-US"/>
              <a:t>Click to edit Master title style</a:t>
            </a:r>
            <a:endParaRPr lang="en-GB"/>
          </a:p>
        </p:txBody>
      </p:sp>
      <p:sp>
        <p:nvSpPr>
          <p:cNvPr id="3" name="Content Placeholder 2"/>
          <p:cNvSpPr>
            <a:spLocks noGrp="1"/>
          </p:cNvSpPr>
          <p:nvPr>
            <p:ph idx="1"/>
          </p:nvPr>
        </p:nvSpPr>
        <p:spPr>
          <a:xfrm>
            <a:off x="4767075" y="273057"/>
            <a:ext cx="6815328" cy="5853113"/>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168" cy="4691063"/>
          </a:xfrm>
        </p:spPr>
        <p:txBody>
          <a:bodyPr/>
          <a:lstStyle>
            <a:lvl1pPr marL="0" indent="0">
              <a:buNone/>
              <a:defRPr sz="1095"/>
            </a:lvl1pPr>
            <a:lvl2pPr marL="357202" indent="0">
              <a:buNone/>
              <a:defRPr sz="939"/>
            </a:lvl2pPr>
            <a:lvl3pPr marL="714403" indent="0">
              <a:buNone/>
              <a:defRPr sz="781"/>
            </a:lvl3pPr>
            <a:lvl4pPr marL="1071604" indent="0">
              <a:buNone/>
              <a:defRPr sz="703"/>
            </a:lvl4pPr>
            <a:lvl5pPr marL="1428806" indent="0">
              <a:buNone/>
              <a:defRPr sz="703"/>
            </a:lvl5pPr>
            <a:lvl6pPr marL="1786007" indent="0">
              <a:buNone/>
              <a:defRPr sz="703"/>
            </a:lvl6pPr>
            <a:lvl7pPr marL="2143209" indent="0">
              <a:buNone/>
              <a:defRPr sz="703"/>
            </a:lvl7pPr>
            <a:lvl8pPr marL="2500411" indent="0">
              <a:buNone/>
              <a:defRPr sz="703"/>
            </a:lvl8pPr>
            <a:lvl9pPr marL="2857611" indent="0">
              <a:buNone/>
              <a:defRPr sz="703"/>
            </a:lvl9pPr>
          </a:lstStyle>
          <a:p>
            <a:pPr lvl="0"/>
            <a:r>
              <a:rPr lang="en-US"/>
              <a:t>Click to edit Master text styles</a:t>
            </a:r>
          </a:p>
        </p:txBody>
      </p:sp>
      <p:sp>
        <p:nvSpPr>
          <p:cNvPr id="5" name="Rectangle 4">
            <a:extLst>
              <a:ext uri="{FF2B5EF4-FFF2-40B4-BE49-F238E27FC236}">
                <a16:creationId xmlns:a16="http://schemas.microsoft.com/office/drawing/2014/main" id="{D944AAEC-2A6A-40D8-A8DB-AABB74B9B8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FBF8D7-4B56-487A-807D-07F6E00716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299FF0-17D4-47C8-8010-D0C5E9291053}"/>
              </a:ext>
            </a:extLst>
          </p:cNvPr>
          <p:cNvSpPr>
            <a:spLocks noGrp="1" noChangeArrowheads="1"/>
          </p:cNvSpPr>
          <p:nvPr>
            <p:ph type="sldNum" sz="quarter" idx="12"/>
          </p:nvPr>
        </p:nvSpPr>
        <p:spPr>
          <a:ln/>
        </p:spPr>
        <p:txBody>
          <a:bodyPr/>
          <a:lstStyle>
            <a:lvl1pPr>
              <a:defRPr/>
            </a:lvl1pPr>
          </a:lstStyle>
          <a:p>
            <a:pPr>
              <a:defRPr/>
            </a:pPr>
            <a:fld id="{E0F3C487-D397-4039-A860-33CB56B360AC}" type="slidenum">
              <a:rPr lang="en-US" altLang="en-US"/>
              <a:pPr>
                <a:defRPr/>
              </a:pPr>
              <a:t>‹#›</a:t>
            </a:fld>
            <a:endParaRPr lang="en-US" altLang="en-US"/>
          </a:p>
        </p:txBody>
      </p:sp>
    </p:spTree>
    <p:extLst>
      <p:ext uri="{BB962C8B-B14F-4D97-AF65-F5344CB8AC3E}">
        <p14:creationId xmlns:p14="http://schemas.microsoft.com/office/powerpoint/2010/main" val="643537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632" y="4800600"/>
            <a:ext cx="7315200" cy="566738"/>
          </a:xfrm>
        </p:spPr>
        <p:txBody>
          <a:bodyPr anchor="b"/>
          <a:lstStyle>
            <a:lvl1pPr algn="l">
              <a:defRPr sz="1563" b="1"/>
            </a:lvl1pPr>
          </a:lstStyle>
          <a:p>
            <a:r>
              <a:rPr lang="en-US"/>
              <a:t>Click to edit Master title style</a:t>
            </a:r>
            <a:endParaRPr lang="en-GB"/>
          </a:p>
        </p:txBody>
      </p:sp>
      <p:sp>
        <p:nvSpPr>
          <p:cNvPr id="3" name="Picture Placeholder 2"/>
          <p:cNvSpPr>
            <a:spLocks noGrp="1"/>
          </p:cNvSpPr>
          <p:nvPr>
            <p:ph type="pic" idx="1"/>
          </p:nvPr>
        </p:nvSpPr>
        <p:spPr>
          <a:xfrm>
            <a:off x="2389632" y="612775"/>
            <a:ext cx="7315200" cy="4114800"/>
          </a:xfrm>
        </p:spPr>
        <p:txBody>
          <a:bodyPr/>
          <a:lstStyle>
            <a:lvl1pPr marL="0" indent="0">
              <a:buNone/>
              <a:defRPr sz="2500"/>
            </a:lvl1pPr>
            <a:lvl2pPr marL="357202" indent="0">
              <a:buNone/>
              <a:defRPr sz="2188"/>
            </a:lvl2pPr>
            <a:lvl3pPr marL="714403" indent="0">
              <a:buNone/>
              <a:defRPr sz="1875"/>
            </a:lvl3pPr>
            <a:lvl4pPr marL="1071604" indent="0">
              <a:buNone/>
              <a:defRPr sz="1563"/>
            </a:lvl4pPr>
            <a:lvl5pPr marL="1428806" indent="0">
              <a:buNone/>
              <a:defRPr sz="1563"/>
            </a:lvl5pPr>
            <a:lvl6pPr marL="1786007" indent="0">
              <a:buNone/>
              <a:defRPr sz="1563"/>
            </a:lvl6pPr>
            <a:lvl7pPr marL="2143209" indent="0">
              <a:buNone/>
              <a:defRPr sz="1563"/>
            </a:lvl7pPr>
            <a:lvl8pPr marL="2500411" indent="0">
              <a:buNone/>
              <a:defRPr sz="1563"/>
            </a:lvl8pPr>
            <a:lvl9pPr marL="2857611" indent="0">
              <a:buNone/>
              <a:defRPr sz="1563"/>
            </a:lvl9pPr>
          </a:lstStyle>
          <a:p>
            <a:pPr lvl="0"/>
            <a:endParaRPr lang="en-GB" noProof="0"/>
          </a:p>
        </p:txBody>
      </p:sp>
      <p:sp>
        <p:nvSpPr>
          <p:cNvPr id="4" name="Text Placeholder 3"/>
          <p:cNvSpPr>
            <a:spLocks noGrp="1"/>
          </p:cNvSpPr>
          <p:nvPr>
            <p:ph type="body" sz="half" idx="2"/>
          </p:nvPr>
        </p:nvSpPr>
        <p:spPr>
          <a:xfrm>
            <a:off x="2389632" y="5367338"/>
            <a:ext cx="7315200" cy="804862"/>
          </a:xfrm>
        </p:spPr>
        <p:txBody>
          <a:bodyPr/>
          <a:lstStyle>
            <a:lvl1pPr marL="0" indent="0">
              <a:buNone/>
              <a:defRPr sz="1095"/>
            </a:lvl1pPr>
            <a:lvl2pPr marL="357202" indent="0">
              <a:buNone/>
              <a:defRPr sz="939"/>
            </a:lvl2pPr>
            <a:lvl3pPr marL="714403" indent="0">
              <a:buNone/>
              <a:defRPr sz="781"/>
            </a:lvl3pPr>
            <a:lvl4pPr marL="1071604" indent="0">
              <a:buNone/>
              <a:defRPr sz="703"/>
            </a:lvl4pPr>
            <a:lvl5pPr marL="1428806" indent="0">
              <a:buNone/>
              <a:defRPr sz="703"/>
            </a:lvl5pPr>
            <a:lvl6pPr marL="1786007" indent="0">
              <a:buNone/>
              <a:defRPr sz="703"/>
            </a:lvl6pPr>
            <a:lvl7pPr marL="2143209" indent="0">
              <a:buNone/>
              <a:defRPr sz="703"/>
            </a:lvl7pPr>
            <a:lvl8pPr marL="2500411" indent="0">
              <a:buNone/>
              <a:defRPr sz="703"/>
            </a:lvl8pPr>
            <a:lvl9pPr marL="2857611" indent="0">
              <a:buNone/>
              <a:defRPr sz="703"/>
            </a:lvl9pPr>
          </a:lstStyle>
          <a:p>
            <a:pPr lvl="0"/>
            <a:r>
              <a:rPr lang="en-US"/>
              <a:t>Click to edit Master text styles</a:t>
            </a:r>
          </a:p>
        </p:txBody>
      </p:sp>
      <p:sp>
        <p:nvSpPr>
          <p:cNvPr id="5" name="Rectangle 4">
            <a:extLst>
              <a:ext uri="{FF2B5EF4-FFF2-40B4-BE49-F238E27FC236}">
                <a16:creationId xmlns:a16="http://schemas.microsoft.com/office/drawing/2014/main" id="{BC1F501C-9120-484C-9A05-F69803571E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1692D3-DF81-4F2C-98A0-E76D8E3C06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4E6691-D32A-486A-827D-CA02A18E9177}"/>
              </a:ext>
            </a:extLst>
          </p:cNvPr>
          <p:cNvSpPr>
            <a:spLocks noGrp="1" noChangeArrowheads="1"/>
          </p:cNvSpPr>
          <p:nvPr>
            <p:ph type="sldNum" sz="quarter" idx="12"/>
          </p:nvPr>
        </p:nvSpPr>
        <p:spPr>
          <a:ln/>
        </p:spPr>
        <p:txBody>
          <a:bodyPr/>
          <a:lstStyle>
            <a:lvl1pPr>
              <a:defRPr/>
            </a:lvl1pPr>
          </a:lstStyle>
          <a:p>
            <a:pPr>
              <a:defRPr/>
            </a:pPr>
            <a:fld id="{B414253C-E66F-4E40-B584-DEE4C797C1C9}" type="slidenum">
              <a:rPr lang="en-US" altLang="en-US"/>
              <a:pPr>
                <a:defRPr/>
              </a:pPr>
              <a:t>‹#›</a:t>
            </a:fld>
            <a:endParaRPr lang="en-US" altLang="en-US"/>
          </a:p>
        </p:txBody>
      </p:sp>
    </p:spTree>
    <p:extLst>
      <p:ext uri="{BB962C8B-B14F-4D97-AF65-F5344CB8AC3E}">
        <p14:creationId xmlns:p14="http://schemas.microsoft.com/office/powerpoint/2010/main" val="1247491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52DDD10-8149-44BC-AC55-7588469E59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D0B0C5-F3A3-4310-AB18-67127DC72B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A1CAC8-E364-4382-95DF-C2589A056F13}"/>
              </a:ext>
            </a:extLst>
          </p:cNvPr>
          <p:cNvSpPr>
            <a:spLocks noGrp="1" noChangeArrowheads="1"/>
          </p:cNvSpPr>
          <p:nvPr>
            <p:ph type="sldNum" sz="quarter" idx="12"/>
          </p:nvPr>
        </p:nvSpPr>
        <p:spPr>
          <a:ln/>
        </p:spPr>
        <p:txBody>
          <a:bodyPr/>
          <a:lstStyle>
            <a:lvl1pPr>
              <a:defRPr/>
            </a:lvl1pPr>
          </a:lstStyle>
          <a:p>
            <a:pPr>
              <a:defRPr/>
            </a:pPr>
            <a:fld id="{70C447FC-6033-4833-9E0C-563D930D8DB7}" type="slidenum">
              <a:rPr lang="en-US" altLang="en-US"/>
              <a:pPr>
                <a:defRPr/>
              </a:pPr>
              <a:t>‹#›</a:t>
            </a:fld>
            <a:endParaRPr lang="en-US" altLang="en-US"/>
          </a:p>
        </p:txBody>
      </p:sp>
    </p:spTree>
    <p:extLst>
      <p:ext uri="{BB962C8B-B14F-4D97-AF65-F5344CB8AC3E}">
        <p14:creationId xmlns:p14="http://schemas.microsoft.com/office/powerpoint/2010/main" val="3110959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5" y="609600"/>
            <a:ext cx="2590799"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4" y="609600"/>
            <a:ext cx="757732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B69D9E6-2B4E-4146-8988-FA79F8D815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4D83C2-7CEF-4535-8B85-E95CFB4E7A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3B6B2E-4073-4D04-B654-70897F307BCC}"/>
              </a:ext>
            </a:extLst>
          </p:cNvPr>
          <p:cNvSpPr>
            <a:spLocks noGrp="1" noChangeArrowheads="1"/>
          </p:cNvSpPr>
          <p:nvPr>
            <p:ph type="sldNum" sz="quarter" idx="12"/>
          </p:nvPr>
        </p:nvSpPr>
        <p:spPr>
          <a:ln/>
        </p:spPr>
        <p:txBody>
          <a:bodyPr/>
          <a:lstStyle>
            <a:lvl1pPr>
              <a:defRPr/>
            </a:lvl1pPr>
          </a:lstStyle>
          <a:p>
            <a:pPr>
              <a:defRPr/>
            </a:pPr>
            <a:fld id="{9B77462B-3549-4EC6-874C-DDBB47696A05}" type="slidenum">
              <a:rPr lang="en-US" altLang="en-US"/>
              <a:pPr>
                <a:defRPr/>
              </a:pPr>
              <a:t>‹#›</a:t>
            </a:fld>
            <a:endParaRPr lang="en-US" altLang="en-US"/>
          </a:p>
        </p:txBody>
      </p:sp>
    </p:spTree>
    <p:extLst>
      <p:ext uri="{BB962C8B-B14F-4D97-AF65-F5344CB8AC3E}">
        <p14:creationId xmlns:p14="http://schemas.microsoft.com/office/powerpoint/2010/main" val="4025569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3"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9"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4D453D1-A688-4E88-9491-FA902FA9B9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0EF921-7228-4400-8EE6-D39E5E3F0C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DEAF79-3171-4186-9FAF-A06DDC7F1097}"/>
              </a:ext>
            </a:extLst>
          </p:cNvPr>
          <p:cNvSpPr>
            <a:spLocks noGrp="1" noChangeArrowheads="1"/>
          </p:cNvSpPr>
          <p:nvPr>
            <p:ph type="sldNum" sz="quarter" idx="12"/>
          </p:nvPr>
        </p:nvSpPr>
        <p:spPr>
          <a:ln/>
        </p:spPr>
        <p:txBody>
          <a:bodyPr/>
          <a:lstStyle>
            <a:lvl1pPr>
              <a:defRPr/>
            </a:lvl1pPr>
          </a:lstStyle>
          <a:p>
            <a:pPr>
              <a:defRPr/>
            </a:pPr>
            <a:fld id="{F5AFB750-9072-4313-9839-2AB1BA5FF682}" type="slidenum">
              <a:rPr lang="en-US" altLang="en-US"/>
              <a:pPr>
                <a:defRPr/>
              </a:pPr>
              <a:t>‹#›</a:t>
            </a:fld>
            <a:endParaRPr lang="en-US" altLang="en-US"/>
          </a:p>
        </p:txBody>
      </p:sp>
    </p:spTree>
    <p:extLst>
      <p:ext uri="{BB962C8B-B14F-4D97-AF65-F5344CB8AC3E}">
        <p14:creationId xmlns:p14="http://schemas.microsoft.com/office/powerpoint/2010/main" val="2280423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688"/>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75"/>
            </a:lvl1pPr>
            <a:lvl2pPr marL="357210" indent="0" algn="ctr">
              <a:buNone/>
              <a:defRPr sz="1563"/>
            </a:lvl2pPr>
            <a:lvl3pPr marL="714421" indent="0" algn="ctr">
              <a:buNone/>
              <a:defRPr sz="1406"/>
            </a:lvl3pPr>
            <a:lvl4pPr marL="1071631" indent="0" algn="ctr">
              <a:buNone/>
              <a:defRPr sz="1250"/>
            </a:lvl4pPr>
            <a:lvl5pPr marL="1428841" indent="0" algn="ctr">
              <a:buNone/>
              <a:defRPr sz="1250"/>
            </a:lvl5pPr>
            <a:lvl6pPr marL="1786052" indent="0" algn="ctr">
              <a:buNone/>
              <a:defRPr sz="1250"/>
            </a:lvl6pPr>
            <a:lvl7pPr marL="2143262" indent="0" algn="ctr">
              <a:buNone/>
              <a:defRPr sz="1250"/>
            </a:lvl7pPr>
            <a:lvl8pPr marL="2500473" indent="0" algn="ctr">
              <a:buNone/>
              <a:defRPr sz="1250"/>
            </a:lvl8pPr>
            <a:lvl9pPr marL="2857683" indent="0" algn="ctr">
              <a:buNone/>
              <a:defRPr sz="1250"/>
            </a:lvl9pPr>
          </a:lstStyle>
          <a:p>
            <a:r>
              <a:rPr lang="en-US"/>
              <a:t>Click to edit Master subtitle style</a:t>
            </a:r>
            <a:endParaRPr lang="en-GB"/>
          </a:p>
        </p:txBody>
      </p:sp>
      <p:sp>
        <p:nvSpPr>
          <p:cNvPr id="4" name="Rectangle 4">
            <a:extLst>
              <a:ext uri="{FF2B5EF4-FFF2-40B4-BE49-F238E27FC236}">
                <a16:creationId xmlns:a16="http://schemas.microsoft.com/office/drawing/2014/main" id="{3456C06B-EE69-4149-971D-AAF3B1EF7C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697644F-B504-45D9-9777-551FC6187F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6B18416-ABB2-4AE9-95EC-C080E115AD9E}"/>
              </a:ext>
            </a:extLst>
          </p:cNvPr>
          <p:cNvSpPr>
            <a:spLocks noGrp="1" noChangeArrowheads="1"/>
          </p:cNvSpPr>
          <p:nvPr>
            <p:ph type="sldNum" sz="quarter" idx="12"/>
          </p:nvPr>
        </p:nvSpPr>
        <p:spPr>
          <a:ln/>
        </p:spPr>
        <p:txBody>
          <a:bodyPr/>
          <a:lstStyle>
            <a:lvl1pPr>
              <a:defRPr/>
            </a:lvl1pPr>
          </a:lstStyle>
          <a:p>
            <a:pPr>
              <a:defRPr/>
            </a:pPr>
            <a:fld id="{4D49D5EE-31F2-4F5A-BB93-28B983804155}" type="slidenum">
              <a:rPr lang="en-US" altLang="en-US"/>
              <a:pPr>
                <a:defRPr/>
              </a:pPr>
              <a:t>‹#›</a:t>
            </a:fld>
            <a:endParaRPr lang="en-US" altLang="en-US"/>
          </a:p>
        </p:txBody>
      </p:sp>
    </p:spTree>
    <p:extLst>
      <p:ext uri="{BB962C8B-B14F-4D97-AF65-F5344CB8AC3E}">
        <p14:creationId xmlns:p14="http://schemas.microsoft.com/office/powerpoint/2010/main" val="20588078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74E5CAC-440D-4E75-83D7-903D47D82A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A5388F9-45DA-48A2-A364-0BFABD994C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36D57BE-0543-4931-9286-B9B172843936}"/>
              </a:ext>
            </a:extLst>
          </p:cNvPr>
          <p:cNvSpPr>
            <a:spLocks noGrp="1" noChangeArrowheads="1"/>
          </p:cNvSpPr>
          <p:nvPr>
            <p:ph type="sldNum" sz="quarter" idx="12"/>
          </p:nvPr>
        </p:nvSpPr>
        <p:spPr>
          <a:ln/>
        </p:spPr>
        <p:txBody>
          <a:bodyPr/>
          <a:lstStyle>
            <a:lvl1pPr>
              <a:defRPr/>
            </a:lvl1pPr>
          </a:lstStyle>
          <a:p>
            <a:pPr>
              <a:defRPr/>
            </a:pPr>
            <a:fld id="{C256D3CB-C651-4073-ADB9-86610047D716}" type="slidenum">
              <a:rPr lang="en-US" altLang="en-US"/>
              <a:pPr>
                <a:defRPr/>
              </a:pPr>
              <a:t>‹#›</a:t>
            </a:fld>
            <a:endParaRPr lang="en-US" altLang="en-US"/>
          </a:p>
        </p:txBody>
      </p:sp>
    </p:spTree>
    <p:extLst>
      <p:ext uri="{BB962C8B-B14F-4D97-AF65-F5344CB8AC3E}">
        <p14:creationId xmlns:p14="http://schemas.microsoft.com/office/powerpoint/2010/main" val="15990756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090" y="1709741"/>
            <a:ext cx="10515599" cy="2852737"/>
          </a:xfrm>
        </p:spPr>
        <p:txBody>
          <a:bodyPr anchor="b"/>
          <a:lstStyle>
            <a:lvl1pPr>
              <a:defRPr sz="4688"/>
            </a:lvl1pPr>
          </a:lstStyle>
          <a:p>
            <a:r>
              <a:rPr lang="en-US"/>
              <a:t>Click to edit Master title style</a:t>
            </a:r>
            <a:endParaRPr lang="en-GB"/>
          </a:p>
        </p:txBody>
      </p:sp>
      <p:sp>
        <p:nvSpPr>
          <p:cNvPr id="3" name="Text Placeholder 2"/>
          <p:cNvSpPr>
            <a:spLocks noGrp="1"/>
          </p:cNvSpPr>
          <p:nvPr>
            <p:ph type="body" idx="1"/>
          </p:nvPr>
        </p:nvSpPr>
        <p:spPr>
          <a:xfrm>
            <a:off x="831090" y="4589466"/>
            <a:ext cx="10515599" cy="1500187"/>
          </a:xfrm>
        </p:spPr>
        <p:txBody>
          <a:bodyPr/>
          <a:lstStyle>
            <a:lvl1pPr marL="0" indent="0">
              <a:buNone/>
              <a:defRPr sz="1875"/>
            </a:lvl1pPr>
            <a:lvl2pPr marL="357210" indent="0">
              <a:buNone/>
              <a:defRPr sz="1563"/>
            </a:lvl2pPr>
            <a:lvl3pPr marL="714421" indent="0">
              <a:buNone/>
              <a:defRPr sz="1406"/>
            </a:lvl3pPr>
            <a:lvl4pPr marL="1071631" indent="0">
              <a:buNone/>
              <a:defRPr sz="1250"/>
            </a:lvl4pPr>
            <a:lvl5pPr marL="1428841" indent="0">
              <a:buNone/>
              <a:defRPr sz="1250"/>
            </a:lvl5pPr>
            <a:lvl6pPr marL="1786052" indent="0">
              <a:buNone/>
              <a:defRPr sz="1250"/>
            </a:lvl6pPr>
            <a:lvl7pPr marL="2143262" indent="0">
              <a:buNone/>
              <a:defRPr sz="1250"/>
            </a:lvl7pPr>
            <a:lvl8pPr marL="2500473" indent="0">
              <a:buNone/>
              <a:defRPr sz="1250"/>
            </a:lvl8pPr>
            <a:lvl9pPr marL="2857683" indent="0">
              <a:buNone/>
              <a:defRPr sz="1250"/>
            </a:lvl9pPr>
          </a:lstStyle>
          <a:p>
            <a:pPr lvl="0"/>
            <a:r>
              <a:rPr lang="en-US"/>
              <a:t>Click to edit Master text styles</a:t>
            </a:r>
          </a:p>
        </p:txBody>
      </p:sp>
      <p:sp>
        <p:nvSpPr>
          <p:cNvPr id="4" name="Rectangle 4">
            <a:extLst>
              <a:ext uri="{FF2B5EF4-FFF2-40B4-BE49-F238E27FC236}">
                <a16:creationId xmlns:a16="http://schemas.microsoft.com/office/drawing/2014/main" id="{966688E0-1101-411C-8AAB-AF86FF15B1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FD36F76-7CA9-46DA-B7FF-C97B9D61AF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F098604-AE95-4BDB-9894-BA980D0C13FD}"/>
              </a:ext>
            </a:extLst>
          </p:cNvPr>
          <p:cNvSpPr>
            <a:spLocks noGrp="1" noChangeArrowheads="1"/>
          </p:cNvSpPr>
          <p:nvPr>
            <p:ph type="sldNum" sz="quarter" idx="12"/>
          </p:nvPr>
        </p:nvSpPr>
        <p:spPr>
          <a:ln/>
        </p:spPr>
        <p:txBody>
          <a:bodyPr/>
          <a:lstStyle>
            <a:lvl1pPr>
              <a:defRPr/>
            </a:lvl1pPr>
          </a:lstStyle>
          <a:p>
            <a:pPr>
              <a:defRPr/>
            </a:pPr>
            <a:fld id="{44EC5268-23DC-4681-A56B-D9B2C3104205}" type="slidenum">
              <a:rPr lang="en-US" altLang="en-US"/>
              <a:pPr>
                <a:defRPr/>
              </a:pPr>
              <a:t>‹#›</a:t>
            </a:fld>
            <a:endParaRPr lang="en-US" altLang="en-US"/>
          </a:p>
        </p:txBody>
      </p:sp>
    </p:spTree>
    <p:extLst>
      <p:ext uri="{BB962C8B-B14F-4D97-AF65-F5344CB8AC3E}">
        <p14:creationId xmlns:p14="http://schemas.microsoft.com/office/powerpoint/2010/main" val="141459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2"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8"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7339576-E350-4C34-B9AB-4B4DFA90DC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038F2A-FF66-4BB3-A1DC-85EBF8178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B1AF46B-CFCD-4D04-AAC7-19CDD745BE85}"/>
              </a:ext>
            </a:extLst>
          </p:cNvPr>
          <p:cNvSpPr>
            <a:spLocks noGrp="1" noChangeArrowheads="1"/>
          </p:cNvSpPr>
          <p:nvPr>
            <p:ph type="sldNum" sz="quarter" idx="12"/>
          </p:nvPr>
        </p:nvSpPr>
        <p:spPr>
          <a:ln/>
        </p:spPr>
        <p:txBody>
          <a:bodyPr/>
          <a:lstStyle>
            <a:lvl1pPr>
              <a:defRPr/>
            </a:lvl1pPr>
          </a:lstStyle>
          <a:p>
            <a:pPr>
              <a:defRPr/>
            </a:pPr>
            <a:fld id="{3240A4CA-79C2-422E-AC86-61E8BDBE325B}" type="slidenum">
              <a:rPr lang="en-US" altLang="en-US"/>
              <a:pPr>
                <a:defRPr/>
              </a:pPr>
              <a:t>‹#›</a:t>
            </a:fld>
            <a:endParaRPr lang="en-US" altLang="en-US"/>
          </a:p>
        </p:txBody>
      </p:sp>
    </p:spTree>
    <p:extLst>
      <p:ext uri="{BB962C8B-B14F-4D97-AF65-F5344CB8AC3E}">
        <p14:creationId xmlns:p14="http://schemas.microsoft.com/office/powerpoint/2010/main" val="27746400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218" y="365128"/>
            <a:ext cx="10515599"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218" y="1681163"/>
            <a:ext cx="5159247" cy="82391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4" name="Content Placeholder 3"/>
          <p:cNvSpPr>
            <a:spLocks noGrp="1"/>
          </p:cNvSpPr>
          <p:nvPr>
            <p:ph sz="half" idx="2"/>
          </p:nvPr>
        </p:nvSpPr>
        <p:spPr>
          <a:xfrm>
            <a:off x="839218" y="2505075"/>
            <a:ext cx="515924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3218" y="1681163"/>
            <a:ext cx="5181600" cy="823912"/>
          </a:xfrm>
        </p:spPr>
        <p:txBody>
          <a:bodyPr anchor="b"/>
          <a:lstStyle>
            <a:lvl1pPr marL="0" indent="0">
              <a:buNone/>
              <a:defRPr sz="1875" b="1"/>
            </a:lvl1pPr>
            <a:lvl2pPr marL="357210" indent="0">
              <a:buNone/>
              <a:defRPr sz="1563" b="1"/>
            </a:lvl2pPr>
            <a:lvl3pPr marL="714421" indent="0">
              <a:buNone/>
              <a:defRPr sz="1406" b="1"/>
            </a:lvl3pPr>
            <a:lvl4pPr marL="1071631" indent="0">
              <a:buNone/>
              <a:defRPr sz="1250" b="1"/>
            </a:lvl4pPr>
            <a:lvl5pPr marL="1428841" indent="0">
              <a:buNone/>
              <a:defRPr sz="1250" b="1"/>
            </a:lvl5pPr>
            <a:lvl6pPr marL="1786052" indent="0">
              <a:buNone/>
              <a:defRPr sz="1250" b="1"/>
            </a:lvl6pPr>
            <a:lvl7pPr marL="2143262" indent="0">
              <a:buNone/>
              <a:defRPr sz="1250" b="1"/>
            </a:lvl7pPr>
            <a:lvl8pPr marL="2500473" indent="0">
              <a:buNone/>
              <a:defRPr sz="1250" b="1"/>
            </a:lvl8pPr>
            <a:lvl9pPr marL="2857683" indent="0">
              <a:buNone/>
              <a:defRPr sz="1250" b="1"/>
            </a:lvl9pPr>
          </a:lstStyle>
          <a:p>
            <a:pPr lvl="0"/>
            <a:r>
              <a:rPr lang="en-US"/>
              <a:t>Click to edit Master text styles</a:t>
            </a:r>
          </a:p>
        </p:txBody>
      </p:sp>
      <p:sp>
        <p:nvSpPr>
          <p:cNvPr id="6" name="Content Placeholder 5"/>
          <p:cNvSpPr>
            <a:spLocks noGrp="1"/>
          </p:cNvSpPr>
          <p:nvPr>
            <p:ph sz="quarter" idx="4"/>
          </p:nvPr>
        </p:nvSpPr>
        <p:spPr>
          <a:xfrm>
            <a:off x="6173218" y="2505075"/>
            <a:ext cx="5181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027BC1FD-1DD0-438D-9EE9-451BF40AEA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4425C2E-47C4-44D9-9509-DE5D01C3DE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F6A50EA-F432-426F-A1A6-5307116ACE3A}"/>
              </a:ext>
            </a:extLst>
          </p:cNvPr>
          <p:cNvSpPr>
            <a:spLocks noGrp="1" noChangeArrowheads="1"/>
          </p:cNvSpPr>
          <p:nvPr>
            <p:ph type="sldNum" sz="quarter" idx="12"/>
          </p:nvPr>
        </p:nvSpPr>
        <p:spPr>
          <a:ln/>
        </p:spPr>
        <p:txBody>
          <a:bodyPr/>
          <a:lstStyle>
            <a:lvl1pPr>
              <a:defRPr/>
            </a:lvl1pPr>
          </a:lstStyle>
          <a:p>
            <a:pPr>
              <a:defRPr/>
            </a:pPr>
            <a:fld id="{879988BF-CC62-4D76-9C6D-1B49AD5212A3}" type="slidenum">
              <a:rPr lang="en-US" altLang="en-US"/>
              <a:pPr>
                <a:defRPr/>
              </a:pPr>
              <a:t>‹#›</a:t>
            </a:fld>
            <a:endParaRPr lang="en-US" altLang="en-US"/>
          </a:p>
        </p:txBody>
      </p:sp>
    </p:spTree>
    <p:extLst>
      <p:ext uri="{BB962C8B-B14F-4D97-AF65-F5344CB8AC3E}">
        <p14:creationId xmlns:p14="http://schemas.microsoft.com/office/powerpoint/2010/main" val="298614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C17A14-BB91-406C-B373-706C3B5B6E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8D7C89F-05AF-414F-97E0-164A22D6BE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FEF7E37-A6EF-4DB9-87EA-7A02290BA8E5}"/>
              </a:ext>
            </a:extLst>
          </p:cNvPr>
          <p:cNvSpPr>
            <a:spLocks noGrp="1" noChangeArrowheads="1"/>
          </p:cNvSpPr>
          <p:nvPr>
            <p:ph type="sldNum" sz="quarter" idx="12"/>
          </p:nvPr>
        </p:nvSpPr>
        <p:spPr>
          <a:ln/>
        </p:spPr>
        <p:txBody>
          <a:bodyPr/>
          <a:lstStyle>
            <a:lvl1pPr>
              <a:defRPr/>
            </a:lvl1pPr>
          </a:lstStyle>
          <a:p>
            <a:pPr>
              <a:defRPr/>
            </a:pPr>
            <a:fld id="{D57804C1-2C0D-4E63-AFDE-A3EDFE2672DE}" type="slidenum">
              <a:rPr lang="en-US" altLang="en-US"/>
              <a:pPr>
                <a:defRPr/>
              </a:pPr>
              <a:t>‹#›</a:t>
            </a:fld>
            <a:endParaRPr lang="en-US" altLang="en-US"/>
          </a:p>
        </p:txBody>
      </p:sp>
    </p:spTree>
    <p:extLst>
      <p:ext uri="{BB962C8B-B14F-4D97-AF65-F5344CB8AC3E}">
        <p14:creationId xmlns:p14="http://schemas.microsoft.com/office/powerpoint/2010/main" val="918927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5047D11-8CF4-4865-93D3-2608776EF0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5A03817-CAAA-49E3-A88A-65045D9DA1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18839EC-74D5-48F7-A1C6-A9A24D472DB9}"/>
              </a:ext>
            </a:extLst>
          </p:cNvPr>
          <p:cNvSpPr>
            <a:spLocks noGrp="1" noChangeArrowheads="1"/>
          </p:cNvSpPr>
          <p:nvPr>
            <p:ph type="sldNum" sz="quarter" idx="12"/>
          </p:nvPr>
        </p:nvSpPr>
        <p:spPr>
          <a:ln/>
        </p:spPr>
        <p:txBody>
          <a:bodyPr/>
          <a:lstStyle>
            <a:lvl1pPr>
              <a:defRPr/>
            </a:lvl1pPr>
          </a:lstStyle>
          <a:p>
            <a:pPr>
              <a:defRPr/>
            </a:pPr>
            <a:fld id="{7F390B7D-6D64-4EA6-ABD1-9C4D3490F6F2}" type="slidenum">
              <a:rPr lang="en-US" altLang="en-US"/>
              <a:pPr>
                <a:defRPr/>
              </a:pPr>
              <a:t>‹#›</a:t>
            </a:fld>
            <a:endParaRPr lang="en-US" altLang="en-US"/>
          </a:p>
        </p:txBody>
      </p:sp>
    </p:spTree>
    <p:extLst>
      <p:ext uri="{BB962C8B-B14F-4D97-AF65-F5344CB8AC3E}">
        <p14:creationId xmlns:p14="http://schemas.microsoft.com/office/powerpoint/2010/main" val="35231866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C17A14-BB91-406C-B373-706C3B5B6E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8D7C89F-05AF-414F-97E0-164A22D6BE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FEF7E37-A6EF-4DB9-87EA-7A02290BA8E5}"/>
              </a:ext>
            </a:extLst>
          </p:cNvPr>
          <p:cNvSpPr>
            <a:spLocks noGrp="1" noChangeArrowheads="1"/>
          </p:cNvSpPr>
          <p:nvPr>
            <p:ph type="sldNum" sz="quarter" idx="12"/>
          </p:nvPr>
        </p:nvSpPr>
        <p:spPr>
          <a:ln/>
        </p:spPr>
        <p:txBody>
          <a:bodyPr/>
          <a:lstStyle>
            <a:lvl1pPr>
              <a:defRPr/>
            </a:lvl1pPr>
          </a:lstStyle>
          <a:p>
            <a:pPr>
              <a:defRPr/>
            </a:pPr>
            <a:fld id="{D57804C1-2C0D-4E63-AFDE-A3EDFE2672DE}" type="slidenum">
              <a:rPr lang="en-US" altLang="en-US"/>
              <a:pPr>
                <a:defRPr/>
              </a:pPr>
              <a:t>‹#›</a:t>
            </a:fld>
            <a:endParaRPr lang="en-US" altLang="en-US"/>
          </a:p>
        </p:txBody>
      </p:sp>
    </p:spTree>
    <p:extLst>
      <p:ext uri="{BB962C8B-B14F-4D97-AF65-F5344CB8AC3E}">
        <p14:creationId xmlns:p14="http://schemas.microsoft.com/office/powerpoint/2010/main" val="1408795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218" y="457200"/>
            <a:ext cx="3931919" cy="1600200"/>
          </a:xfrm>
        </p:spPr>
        <p:txBody>
          <a:bodyPr anchor="b"/>
          <a:lstStyle>
            <a:lvl1pPr>
              <a:defRPr sz="2500"/>
            </a:lvl1pPr>
          </a:lstStyle>
          <a:p>
            <a:r>
              <a:rPr lang="en-US"/>
              <a:t>Click to edit Master title style</a:t>
            </a:r>
            <a:endParaRPr lang="en-GB"/>
          </a:p>
        </p:txBody>
      </p:sp>
      <p:sp>
        <p:nvSpPr>
          <p:cNvPr id="3" name="Content Placeholder 2"/>
          <p:cNvSpPr>
            <a:spLocks noGrp="1"/>
          </p:cNvSpPr>
          <p:nvPr>
            <p:ph idx="1"/>
          </p:nvPr>
        </p:nvSpPr>
        <p:spPr>
          <a:xfrm>
            <a:off x="5183635" y="987428"/>
            <a:ext cx="6171183" cy="4873625"/>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218" y="2057400"/>
            <a:ext cx="3931919" cy="3811588"/>
          </a:xfrm>
        </p:spPr>
        <p:txBody>
          <a:bodyPr/>
          <a:lstStyle>
            <a:lvl1pPr marL="0" indent="0">
              <a:buNone/>
              <a:defRPr sz="1250"/>
            </a:lvl1pPr>
            <a:lvl2pPr marL="357210" indent="0">
              <a:buNone/>
              <a:defRPr sz="1094"/>
            </a:lvl2pPr>
            <a:lvl3pPr marL="714421" indent="0">
              <a:buNone/>
              <a:defRPr sz="938"/>
            </a:lvl3pPr>
            <a:lvl4pPr marL="1071631" indent="0">
              <a:buNone/>
              <a:defRPr sz="781"/>
            </a:lvl4pPr>
            <a:lvl5pPr marL="1428841" indent="0">
              <a:buNone/>
              <a:defRPr sz="781"/>
            </a:lvl5pPr>
            <a:lvl6pPr marL="1786052" indent="0">
              <a:buNone/>
              <a:defRPr sz="781"/>
            </a:lvl6pPr>
            <a:lvl7pPr marL="2143262" indent="0">
              <a:buNone/>
              <a:defRPr sz="781"/>
            </a:lvl7pPr>
            <a:lvl8pPr marL="2500473" indent="0">
              <a:buNone/>
              <a:defRPr sz="781"/>
            </a:lvl8pPr>
            <a:lvl9pPr marL="2857683"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C6B937DD-5A85-4B06-8E42-688F2F7627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639DB81-491D-4E2B-A1A4-8308FAEB38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E51D6FF-CE79-4A0D-A6B3-53FB2FB3ECA2}"/>
              </a:ext>
            </a:extLst>
          </p:cNvPr>
          <p:cNvSpPr>
            <a:spLocks noGrp="1" noChangeArrowheads="1"/>
          </p:cNvSpPr>
          <p:nvPr>
            <p:ph type="sldNum" sz="quarter" idx="12"/>
          </p:nvPr>
        </p:nvSpPr>
        <p:spPr>
          <a:ln/>
        </p:spPr>
        <p:txBody>
          <a:bodyPr/>
          <a:lstStyle>
            <a:lvl1pPr>
              <a:defRPr/>
            </a:lvl1pPr>
          </a:lstStyle>
          <a:p>
            <a:pPr>
              <a:defRPr/>
            </a:pPr>
            <a:fld id="{ABB1B3F0-2116-4A1E-8765-A390063C7957}" type="slidenum">
              <a:rPr lang="en-US" altLang="en-US"/>
              <a:pPr>
                <a:defRPr/>
              </a:pPr>
              <a:t>‹#›</a:t>
            </a:fld>
            <a:endParaRPr lang="en-US" altLang="en-US"/>
          </a:p>
        </p:txBody>
      </p:sp>
    </p:spTree>
    <p:extLst>
      <p:ext uri="{BB962C8B-B14F-4D97-AF65-F5344CB8AC3E}">
        <p14:creationId xmlns:p14="http://schemas.microsoft.com/office/powerpoint/2010/main" val="468270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218" y="457200"/>
            <a:ext cx="3931919" cy="1600200"/>
          </a:xfrm>
        </p:spPr>
        <p:txBody>
          <a:bodyPr anchor="b"/>
          <a:lstStyle>
            <a:lvl1pPr>
              <a:defRPr sz="2500"/>
            </a:lvl1pPr>
          </a:lstStyle>
          <a:p>
            <a:r>
              <a:rPr lang="en-US"/>
              <a:t>Click to edit Master title style</a:t>
            </a:r>
            <a:endParaRPr lang="en-GB"/>
          </a:p>
        </p:txBody>
      </p:sp>
      <p:sp>
        <p:nvSpPr>
          <p:cNvPr id="3" name="Picture Placeholder 2"/>
          <p:cNvSpPr>
            <a:spLocks noGrp="1"/>
          </p:cNvSpPr>
          <p:nvPr>
            <p:ph type="pic" idx="1"/>
          </p:nvPr>
        </p:nvSpPr>
        <p:spPr>
          <a:xfrm>
            <a:off x="5183635" y="987428"/>
            <a:ext cx="6171183" cy="4873625"/>
          </a:xfrm>
        </p:spPr>
        <p:txBody>
          <a:bodyPr/>
          <a:lstStyle>
            <a:lvl1pPr marL="0" indent="0">
              <a:buNone/>
              <a:defRPr sz="2500"/>
            </a:lvl1pPr>
            <a:lvl2pPr marL="357210" indent="0">
              <a:buNone/>
              <a:defRPr sz="2188"/>
            </a:lvl2pPr>
            <a:lvl3pPr marL="714421" indent="0">
              <a:buNone/>
              <a:defRPr sz="1875"/>
            </a:lvl3pPr>
            <a:lvl4pPr marL="1071631" indent="0">
              <a:buNone/>
              <a:defRPr sz="1563"/>
            </a:lvl4pPr>
            <a:lvl5pPr marL="1428841" indent="0">
              <a:buNone/>
              <a:defRPr sz="1563"/>
            </a:lvl5pPr>
            <a:lvl6pPr marL="1786052" indent="0">
              <a:buNone/>
              <a:defRPr sz="1563"/>
            </a:lvl6pPr>
            <a:lvl7pPr marL="2143262" indent="0">
              <a:buNone/>
              <a:defRPr sz="1563"/>
            </a:lvl7pPr>
            <a:lvl8pPr marL="2500473" indent="0">
              <a:buNone/>
              <a:defRPr sz="1563"/>
            </a:lvl8pPr>
            <a:lvl9pPr marL="2857683" indent="0">
              <a:buNone/>
              <a:defRPr sz="1563"/>
            </a:lvl9pPr>
          </a:lstStyle>
          <a:p>
            <a:pPr lvl="0"/>
            <a:endParaRPr lang="en-GB" noProof="0" dirty="0"/>
          </a:p>
        </p:txBody>
      </p:sp>
      <p:sp>
        <p:nvSpPr>
          <p:cNvPr id="4" name="Text Placeholder 3"/>
          <p:cNvSpPr>
            <a:spLocks noGrp="1"/>
          </p:cNvSpPr>
          <p:nvPr>
            <p:ph type="body" sz="half" idx="2"/>
          </p:nvPr>
        </p:nvSpPr>
        <p:spPr>
          <a:xfrm>
            <a:off x="839218" y="2057400"/>
            <a:ext cx="3931919" cy="3811588"/>
          </a:xfrm>
        </p:spPr>
        <p:txBody>
          <a:bodyPr/>
          <a:lstStyle>
            <a:lvl1pPr marL="0" indent="0">
              <a:buNone/>
              <a:defRPr sz="1250"/>
            </a:lvl1pPr>
            <a:lvl2pPr marL="357210" indent="0">
              <a:buNone/>
              <a:defRPr sz="1094"/>
            </a:lvl2pPr>
            <a:lvl3pPr marL="714421" indent="0">
              <a:buNone/>
              <a:defRPr sz="938"/>
            </a:lvl3pPr>
            <a:lvl4pPr marL="1071631" indent="0">
              <a:buNone/>
              <a:defRPr sz="781"/>
            </a:lvl4pPr>
            <a:lvl5pPr marL="1428841" indent="0">
              <a:buNone/>
              <a:defRPr sz="781"/>
            </a:lvl5pPr>
            <a:lvl6pPr marL="1786052" indent="0">
              <a:buNone/>
              <a:defRPr sz="781"/>
            </a:lvl6pPr>
            <a:lvl7pPr marL="2143262" indent="0">
              <a:buNone/>
              <a:defRPr sz="781"/>
            </a:lvl7pPr>
            <a:lvl8pPr marL="2500473" indent="0">
              <a:buNone/>
              <a:defRPr sz="781"/>
            </a:lvl8pPr>
            <a:lvl9pPr marL="2857683"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2E631A34-67D8-4676-8584-00F3290BFE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651E358-FAA3-4638-94F9-FC9183F968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421E70F-BA38-4811-A5EA-7566625275AB}"/>
              </a:ext>
            </a:extLst>
          </p:cNvPr>
          <p:cNvSpPr>
            <a:spLocks noGrp="1" noChangeArrowheads="1"/>
          </p:cNvSpPr>
          <p:nvPr>
            <p:ph type="sldNum" sz="quarter" idx="12"/>
          </p:nvPr>
        </p:nvSpPr>
        <p:spPr>
          <a:ln/>
        </p:spPr>
        <p:txBody>
          <a:bodyPr/>
          <a:lstStyle>
            <a:lvl1pPr>
              <a:defRPr/>
            </a:lvl1pPr>
          </a:lstStyle>
          <a:p>
            <a:pPr>
              <a:defRPr/>
            </a:pPr>
            <a:fld id="{1EDB071F-C43A-4860-8329-8C21AEEE50EE}" type="slidenum">
              <a:rPr lang="en-US" altLang="en-US"/>
              <a:pPr>
                <a:defRPr/>
              </a:pPr>
              <a:t>‹#›</a:t>
            </a:fld>
            <a:endParaRPr lang="en-US" altLang="en-US"/>
          </a:p>
        </p:txBody>
      </p:sp>
    </p:spTree>
    <p:extLst>
      <p:ext uri="{BB962C8B-B14F-4D97-AF65-F5344CB8AC3E}">
        <p14:creationId xmlns:p14="http://schemas.microsoft.com/office/powerpoint/2010/main" val="883186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2F07462-2A2D-48DD-9EC6-80F1D06845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5A8078-A083-4E9C-BFF2-C3D9045800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D7B03B-51CC-49B8-9D39-9F4D68D1A221}"/>
              </a:ext>
            </a:extLst>
          </p:cNvPr>
          <p:cNvSpPr>
            <a:spLocks noGrp="1" noChangeArrowheads="1"/>
          </p:cNvSpPr>
          <p:nvPr>
            <p:ph type="sldNum" sz="quarter" idx="12"/>
          </p:nvPr>
        </p:nvSpPr>
        <p:spPr>
          <a:ln/>
        </p:spPr>
        <p:txBody>
          <a:bodyPr/>
          <a:lstStyle>
            <a:lvl1pPr>
              <a:defRPr/>
            </a:lvl1pPr>
          </a:lstStyle>
          <a:p>
            <a:pPr>
              <a:defRPr/>
            </a:pPr>
            <a:fld id="{0155D611-D8D9-492B-AD80-3A30A15A4DBD}" type="slidenum">
              <a:rPr lang="en-US" altLang="en-US"/>
              <a:pPr>
                <a:defRPr/>
              </a:pPr>
              <a:t>‹#›</a:t>
            </a:fld>
            <a:endParaRPr lang="en-US" altLang="en-US"/>
          </a:p>
        </p:txBody>
      </p:sp>
    </p:spTree>
    <p:extLst>
      <p:ext uri="{BB962C8B-B14F-4D97-AF65-F5344CB8AC3E}">
        <p14:creationId xmlns:p14="http://schemas.microsoft.com/office/powerpoint/2010/main" val="777714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2" y="609600"/>
            <a:ext cx="2590799"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1" y="609600"/>
            <a:ext cx="757732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F486237-25C1-4B0B-84F5-0D5517A4AE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414717E-DA54-4AAB-8F76-C4312635B5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5B5D668-0612-44E8-8830-4E4343BA1387}"/>
              </a:ext>
            </a:extLst>
          </p:cNvPr>
          <p:cNvSpPr>
            <a:spLocks noGrp="1" noChangeArrowheads="1"/>
          </p:cNvSpPr>
          <p:nvPr>
            <p:ph type="sldNum" sz="quarter" idx="12"/>
          </p:nvPr>
        </p:nvSpPr>
        <p:spPr>
          <a:ln/>
        </p:spPr>
        <p:txBody>
          <a:bodyPr/>
          <a:lstStyle>
            <a:lvl1pPr>
              <a:defRPr/>
            </a:lvl1pPr>
          </a:lstStyle>
          <a:p>
            <a:pPr>
              <a:defRPr/>
            </a:pPr>
            <a:fld id="{2ED69D1D-1F76-4599-9DD4-4D17078AB654}" type="slidenum">
              <a:rPr lang="en-US" altLang="en-US"/>
              <a:pPr>
                <a:defRPr/>
              </a:pPr>
              <a:t>‹#›</a:t>
            </a:fld>
            <a:endParaRPr lang="en-US" altLang="en-US"/>
          </a:p>
        </p:txBody>
      </p:sp>
    </p:spTree>
    <p:extLst>
      <p:ext uri="{BB962C8B-B14F-4D97-AF65-F5344CB8AC3E}">
        <p14:creationId xmlns:p14="http://schemas.microsoft.com/office/powerpoint/2010/main" val="1496938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2"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538" y="1981200"/>
            <a:ext cx="508406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FD05649-79DD-498C-9726-86D5205035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117882F-4DE5-4A97-9F68-CE2CF0375B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F84C3FF-654A-4A4B-B8EC-D5F35D232C4B}"/>
              </a:ext>
            </a:extLst>
          </p:cNvPr>
          <p:cNvSpPr>
            <a:spLocks noGrp="1" noChangeArrowheads="1"/>
          </p:cNvSpPr>
          <p:nvPr>
            <p:ph type="sldNum" sz="quarter" idx="12"/>
          </p:nvPr>
        </p:nvSpPr>
        <p:spPr>
          <a:ln/>
        </p:spPr>
        <p:txBody>
          <a:bodyPr/>
          <a:lstStyle>
            <a:lvl1pPr>
              <a:defRPr/>
            </a:lvl1pPr>
          </a:lstStyle>
          <a:p>
            <a:pPr>
              <a:defRPr/>
            </a:pPr>
            <a:fld id="{3AD92AD1-30B3-4605-BAD1-12323637342D}" type="slidenum">
              <a:rPr lang="en-US" altLang="en-US"/>
              <a:pPr>
                <a:defRPr/>
              </a:pPr>
              <a:t>‹#›</a:t>
            </a:fld>
            <a:endParaRPr lang="en-US" altLang="en-US"/>
          </a:p>
        </p:txBody>
      </p:sp>
    </p:spTree>
    <p:extLst>
      <p:ext uri="{BB962C8B-B14F-4D97-AF65-F5344CB8AC3E}">
        <p14:creationId xmlns:p14="http://schemas.microsoft.com/office/powerpoint/2010/main" val="1620973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2348"/>
          </a:xfrm>
        </p:spPr>
        <p:txBody>
          <a:bodyPr>
            <a:normAutofit/>
          </a:bodyPr>
          <a:lstStyle>
            <a:lvl1pPr algn="l">
              <a:defRPr sz="2500">
                <a:solidFill>
                  <a:schemeClr val="tx1">
                    <a:lumMod val="75000"/>
                    <a:lumOff val="25000"/>
                  </a:schemeClr>
                </a:solidFill>
                <a:latin typeface="Arial"/>
                <a:cs typeface="Arial"/>
              </a:defRPr>
            </a:lvl1pPr>
          </a:lstStyle>
          <a:p>
            <a:r>
              <a:rPr lang="en-US"/>
              <a:t>Click to edit Master title style</a:t>
            </a:r>
            <a:endParaRPr lang="en-US" dirty="0"/>
          </a:p>
        </p:txBody>
      </p:sp>
      <p:sp>
        <p:nvSpPr>
          <p:cNvPr id="7" name="Subtitle 2"/>
          <p:cNvSpPr>
            <a:spLocks noGrp="1"/>
          </p:cNvSpPr>
          <p:nvPr>
            <p:ph type="subTitle" idx="1"/>
          </p:nvPr>
        </p:nvSpPr>
        <p:spPr>
          <a:xfrm>
            <a:off x="609600" y="1132302"/>
            <a:ext cx="10972800" cy="4506632"/>
          </a:xfrm>
        </p:spPr>
        <p:txBody>
          <a:bodyPr/>
          <a:lstStyle>
            <a:lvl1pPr marL="0" marR="0" indent="0" algn="l" defTabSz="357210" rtl="0" eaLnBrk="1" fontAlgn="auto" latinLnBrk="0" hangingPunct="1">
              <a:lnSpc>
                <a:spcPct val="120000"/>
              </a:lnSpc>
              <a:spcBef>
                <a:spcPct val="20000"/>
              </a:spcBef>
              <a:spcAft>
                <a:spcPts val="0"/>
              </a:spcAft>
              <a:buClrTx/>
              <a:buSzTx/>
              <a:buFont typeface="Arial"/>
              <a:buNone/>
              <a:tabLst/>
              <a:defRPr sz="938">
                <a:solidFill>
                  <a:schemeClr val="tx1">
                    <a:lumMod val="75000"/>
                    <a:lumOff val="25000"/>
                  </a:schemeClr>
                </a:solidFill>
                <a:latin typeface="Arial"/>
                <a:cs typeface="Arial"/>
              </a:defRPr>
            </a:lvl1pPr>
            <a:lvl2pPr marL="357210" indent="0" algn="ctr">
              <a:buNone/>
              <a:defRPr>
                <a:solidFill>
                  <a:schemeClr val="tx1">
                    <a:tint val="75000"/>
                  </a:schemeClr>
                </a:solidFill>
              </a:defRPr>
            </a:lvl2pPr>
            <a:lvl3pPr marL="714421" indent="0" algn="ctr">
              <a:buNone/>
              <a:defRPr>
                <a:solidFill>
                  <a:schemeClr val="tx1">
                    <a:tint val="75000"/>
                  </a:schemeClr>
                </a:solidFill>
              </a:defRPr>
            </a:lvl3pPr>
            <a:lvl4pPr marL="1071631" indent="0" algn="ctr">
              <a:buNone/>
              <a:defRPr>
                <a:solidFill>
                  <a:schemeClr val="tx1">
                    <a:tint val="75000"/>
                  </a:schemeClr>
                </a:solidFill>
              </a:defRPr>
            </a:lvl4pPr>
            <a:lvl5pPr marL="1428841" indent="0" algn="ctr">
              <a:buNone/>
              <a:defRPr>
                <a:solidFill>
                  <a:schemeClr val="tx1">
                    <a:tint val="75000"/>
                  </a:schemeClr>
                </a:solidFill>
              </a:defRPr>
            </a:lvl5pPr>
            <a:lvl6pPr marL="1786052" indent="0" algn="ctr">
              <a:buNone/>
              <a:defRPr>
                <a:solidFill>
                  <a:schemeClr val="tx1">
                    <a:tint val="75000"/>
                  </a:schemeClr>
                </a:solidFill>
              </a:defRPr>
            </a:lvl6pPr>
            <a:lvl7pPr marL="2143262" indent="0" algn="ctr">
              <a:buNone/>
              <a:defRPr>
                <a:solidFill>
                  <a:schemeClr val="tx1">
                    <a:tint val="75000"/>
                  </a:schemeClr>
                </a:solidFill>
              </a:defRPr>
            </a:lvl7pPr>
            <a:lvl8pPr marL="2500473" indent="0" algn="ctr">
              <a:buNone/>
              <a:defRPr>
                <a:solidFill>
                  <a:schemeClr val="tx1">
                    <a:tint val="75000"/>
                  </a:schemeClr>
                </a:solidFill>
              </a:defRPr>
            </a:lvl8pPr>
            <a:lvl9pPr marL="2857683"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9219809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732324" y="-1458460"/>
            <a:ext cx="7471593" cy="7543574"/>
          </a:xfrm>
          <a:prstGeom prst="ellipse">
            <a:avLst/>
          </a:prstGeom>
        </p:spPr>
        <p:txBody>
          <a:bodyPr/>
          <a:lstStyle/>
          <a:p>
            <a:pPr lvl="0"/>
            <a:endParaRPr lang="en-US" noProof="0"/>
          </a:p>
        </p:txBody>
      </p:sp>
    </p:spTree>
    <p:extLst>
      <p:ext uri="{BB962C8B-B14F-4D97-AF65-F5344CB8AC3E}">
        <p14:creationId xmlns:p14="http://schemas.microsoft.com/office/powerpoint/2010/main" val="1613609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221" y="457200"/>
            <a:ext cx="3931919" cy="1600200"/>
          </a:xfrm>
        </p:spPr>
        <p:txBody>
          <a:bodyPr anchor="b"/>
          <a:lstStyle>
            <a:lvl1pPr>
              <a:defRPr sz="2500"/>
            </a:lvl1pPr>
          </a:lstStyle>
          <a:p>
            <a:r>
              <a:rPr lang="en-US"/>
              <a:t>Click to edit Master title style</a:t>
            </a:r>
            <a:endParaRPr lang="en-GB"/>
          </a:p>
        </p:txBody>
      </p:sp>
      <p:sp>
        <p:nvSpPr>
          <p:cNvPr id="3" name="Content Placeholder 2"/>
          <p:cNvSpPr>
            <a:spLocks noGrp="1"/>
          </p:cNvSpPr>
          <p:nvPr>
            <p:ph idx="1"/>
          </p:nvPr>
        </p:nvSpPr>
        <p:spPr>
          <a:xfrm>
            <a:off x="5183638" y="987432"/>
            <a:ext cx="6171183" cy="4873625"/>
          </a:xfrm>
        </p:spPr>
        <p:txBody>
          <a:bodyPr/>
          <a:lstStyle>
            <a:lvl1pPr>
              <a:defRPr sz="2500"/>
            </a:lvl1pPr>
            <a:lvl2pPr>
              <a:defRPr sz="2188"/>
            </a:lvl2pPr>
            <a:lvl3pPr>
              <a:defRPr sz="1875"/>
            </a:lvl3pPr>
            <a:lvl4pPr>
              <a:defRPr sz="1563"/>
            </a:lvl4pPr>
            <a:lvl5pPr>
              <a:defRPr sz="1563"/>
            </a:lvl5pPr>
            <a:lvl6pPr>
              <a:defRPr sz="1563"/>
            </a:lvl6pPr>
            <a:lvl7pPr>
              <a:defRPr sz="1563"/>
            </a:lvl7pPr>
            <a:lvl8pPr>
              <a:defRPr sz="1563"/>
            </a:lvl8pPr>
            <a:lvl9pPr>
              <a:defRPr sz="1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221" y="2057400"/>
            <a:ext cx="3931919" cy="3811588"/>
          </a:xfrm>
        </p:spPr>
        <p:txBody>
          <a:bodyPr/>
          <a:lstStyle>
            <a:lvl1pPr marL="0" indent="0">
              <a:buNone/>
              <a:defRPr sz="1251"/>
            </a:lvl1pPr>
            <a:lvl2pPr marL="357202" indent="0">
              <a:buNone/>
              <a:defRPr sz="1095"/>
            </a:lvl2pPr>
            <a:lvl3pPr marL="714403" indent="0">
              <a:buNone/>
              <a:defRPr sz="939"/>
            </a:lvl3pPr>
            <a:lvl4pPr marL="1071604" indent="0">
              <a:buNone/>
              <a:defRPr sz="781"/>
            </a:lvl4pPr>
            <a:lvl5pPr marL="1428806" indent="0">
              <a:buNone/>
              <a:defRPr sz="781"/>
            </a:lvl5pPr>
            <a:lvl6pPr marL="1786007" indent="0">
              <a:buNone/>
              <a:defRPr sz="781"/>
            </a:lvl6pPr>
            <a:lvl7pPr marL="2143209" indent="0">
              <a:buNone/>
              <a:defRPr sz="781"/>
            </a:lvl7pPr>
            <a:lvl8pPr marL="2500411" indent="0">
              <a:buNone/>
              <a:defRPr sz="781"/>
            </a:lvl8pPr>
            <a:lvl9pPr marL="2857611"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C6B937DD-5A85-4B06-8E42-688F2F7627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639DB81-491D-4E2B-A1A4-8308FAEB38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E51D6FF-CE79-4A0D-A6B3-53FB2FB3ECA2}"/>
              </a:ext>
            </a:extLst>
          </p:cNvPr>
          <p:cNvSpPr>
            <a:spLocks noGrp="1" noChangeArrowheads="1"/>
          </p:cNvSpPr>
          <p:nvPr>
            <p:ph type="sldNum" sz="quarter" idx="12"/>
          </p:nvPr>
        </p:nvSpPr>
        <p:spPr>
          <a:ln/>
        </p:spPr>
        <p:txBody>
          <a:bodyPr/>
          <a:lstStyle>
            <a:lvl1pPr>
              <a:defRPr/>
            </a:lvl1pPr>
          </a:lstStyle>
          <a:p>
            <a:pPr>
              <a:defRPr/>
            </a:pPr>
            <a:fld id="{ABB1B3F0-2116-4A1E-8765-A390063C7957}" type="slidenum">
              <a:rPr lang="en-US" altLang="en-US"/>
              <a:pPr>
                <a:defRPr/>
              </a:pPr>
              <a:t>‹#›</a:t>
            </a:fld>
            <a:endParaRPr lang="en-US" altLang="en-US"/>
          </a:p>
        </p:txBody>
      </p:sp>
    </p:spTree>
    <p:extLst>
      <p:ext uri="{BB962C8B-B14F-4D97-AF65-F5344CB8AC3E}">
        <p14:creationId xmlns:p14="http://schemas.microsoft.com/office/powerpoint/2010/main" val="2008974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221" y="457200"/>
            <a:ext cx="3931919" cy="1600200"/>
          </a:xfrm>
        </p:spPr>
        <p:txBody>
          <a:bodyPr anchor="b"/>
          <a:lstStyle>
            <a:lvl1pPr>
              <a:defRPr sz="2500"/>
            </a:lvl1pPr>
          </a:lstStyle>
          <a:p>
            <a:r>
              <a:rPr lang="en-US"/>
              <a:t>Click to edit Master title style</a:t>
            </a:r>
            <a:endParaRPr lang="en-GB"/>
          </a:p>
        </p:txBody>
      </p:sp>
      <p:sp>
        <p:nvSpPr>
          <p:cNvPr id="3" name="Picture Placeholder 2"/>
          <p:cNvSpPr>
            <a:spLocks noGrp="1"/>
          </p:cNvSpPr>
          <p:nvPr>
            <p:ph type="pic" idx="1"/>
          </p:nvPr>
        </p:nvSpPr>
        <p:spPr>
          <a:xfrm>
            <a:off x="5183638" y="987432"/>
            <a:ext cx="6171183" cy="4873625"/>
          </a:xfrm>
        </p:spPr>
        <p:txBody>
          <a:bodyPr/>
          <a:lstStyle>
            <a:lvl1pPr marL="0" indent="0">
              <a:buNone/>
              <a:defRPr sz="2500"/>
            </a:lvl1pPr>
            <a:lvl2pPr marL="357202" indent="0">
              <a:buNone/>
              <a:defRPr sz="2188"/>
            </a:lvl2pPr>
            <a:lvl3pPr marL="714403" indent="0">
              <a:buNone/>
              <a:defRPr sz="1875"/>
            </a:lvl3pPr>
            <a:lvl4pPr marL="1071604" indent="0">
              <a:buNone/>
              <a:defRPr sz="1563"/>
            </a:lvl4pPr>
            <a:lvl5pPr marL="1428806" indent="0">
              <a:buNone/>
              <a:defRPr sz="1563"/>
            </a:lvl5pPr>
            <a:lvl6pPr marL="1786007" indent="0">
              <a:buNone/>
              <a:defRPr sz="1563"/>
            </a:lvl6pPr>
            <a:lvl7pPr marL="2143209" indent="0">
              <a:buNone/>
              <a:defRPr sz="1563"/>
            </a:lvl7pPr>
            <a:lvl8pPr marL="2500411" indent="0">
              <a:buNone/>
              <a:defRPr sz="1563"/>
            </a:lvl8pPr>
            <a:lvl9pPr marL="2857611" indent="0">
              <a:buNone/>
              <a:defRPr sz="1563"/>
            </a:lvl9pPr>
          </a:lstStyle>
          <a:p>
            <a:pPr lvl="0"/>
            <a:endParaRPr lang="en-GB" noProof="0" dirty="0"/>
          </a:p>
        </p:txBody>
      </p:sp>
      <p:sp>
        <p:nvSpPr>
          <p:cNvPr id="4" name="Text Placeholder 3"/>
          <p:cNvSpPr>
            <a:spLocks noGrp="1"/>
          </p:cNvSpPr>
          <p:nvPr>
            <p:ph type="body" sz="half" idx="2"/>
          </p:nvPr>
        </p:nvSpPr>
        <p:spPr>
          <a:xfrm>
            <a:off x="839221" y="2057400"/>
            <a:ext cx="3931919" cy="3811588"/>
          </a:xfrm>
        </p:spPr>
        <p:txBody>
          <a:bodyPr/>
          <a:lstStyle>
            <a:lvl1pPr marL="0" indent="0">
              <a:buNone/>
              <a:defRPr sz="1251"/>
            </a:lvl1pPr>
            <a:lvl2pPr marL="357202" indent="0">
              <a:buNone/>
              <a:defRPr sz="1095"/>
            </a:lvl2pPr>
            <a:lvl3pPr marL="714403" indent="0">
              <a:buNone/>
              <a:defRPr sz="939"/>
            </a:lvl3pPr>
            <a:lvl4pPr marL="1071604" indent="0">
              <a:buNone/>
              <a:defRPr sz="781"/>
            </a:lvl4pPr>
            <a:lvl5pPr marL="1428806" indent="0">
              <a:buNone/>
              <a:defRPr sz="781"/>
            </a:lvl5pPr>
            <a:lvl6pPr marL="1786007" indent="0">
              <a:buNone/>
              <a:defRPr sz="781"/>
            </a:lvl6pPr>
            <a:lvl7pPr marL="2143209" indent="0">
              <a:buNone/>
              <a:defRPr sz="781"/>
            </a:lvl7pPr>
            <a:lvl8pPr marL="2500411" indent="0">
              <a:buNone/>
              <a:defRPr sz="781"/>
            </a:lvl8pPr>
            <a:lvl9pPr marL="2857611" indent="0">
              <a:buNone/>
              <a:defRPr sz="781"/>
            </a:lvl9pPr>
          </a:lstStyle>
          <a:p>
            <a:pPr lvl="0"/>
            <a:r>
              <a:rPr lang="en-US"/>
              <a:t>Click to edit Master text styles</a:t>
            </a:r>
          </a:p>
        </p:txBody>
      </p:sp>
      <p:sp>
        <p:nvSpPr>
          <p:cNvPr id="5" name="Rectangle 4">
            <a:extLst>
              <a:ext uri="{FF2B5EF4-FFF2-40B4-BE49-F238E27FC236}">
                <a16:creationId xmlns:a16="http://schemas.microsoft.com/office/drawing/2014/main" id="{2E631A34-67D8-4676-8584-00F3290BFE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651E358-FAA3-4638-94F9-FC9183F968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421E70F-BA38-4811-A5EA-7566625275AB}"/>
              </a:ext>
            </a:extLst>
          </p:cNvPr>
          <p:cNvSpPr>
            <a:spLocks noGrp="1" noChangeArrowheads="1"/>
          </p:cNvSpPr>
          <p:nvPr>
            <p:ph type="sldNum" sz="quarter" idx="12"/>
          </p:nvPr>
        </p:nvSpPr>
        <p:spPr>
          <a:ln/>
        </p:spPr>
        <p:txBody>
          <a:bodyPr/>
          <a:lstStyle>
            <a:lvl1pPr>
              <a:defRPr/>
            </a:lvl1pPr>
          </a:lstStyle>
          <a:p>
            <a:pPr>
              <a:defRPr/>
            </a:pPr>
            <a:fld id="{1EDB071F-C43A-4860-8329-8C21AEEE50EE}" type="slidenum">
              <a:rPr lang="en-US" altLang="en-US"/>
              <a:pPr>
                <a:defRPr/>
              </a:pPr>
              <a:t>‹#›</a:t>
            </a:fld>
            <a:endParaRPr lang="en-US" altLang="en-US"/>
          </a:p>
        </p:txBody>
      </p:sp>
    </p:spTree>
    <p:extLst>
      <p:ext uri="{BB962C8B-B14F-4D97-AF65-F5344CB8AC3E}">
        <p14:creationId xmlns:p14="http://schemas.microsoft.com/office/powerpoint/2010/main" val="396274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1.jpe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E792EFB-E5BF-418E-8A57-A55E0CB03F12}"/>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2811E809-4797-44BC-B9B4-96201B234AE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5EDD99B-5EDE-4144-B207-78CBC4011E55}"/>
              </a:ext>
            </a:extLst>
          </p:cNvPr>
          <p:cNvSpPr>
            <a:spLocks noGrp="1" noChangeArrowheads="1"/>
          </p:cNvSpPr>
          <p:nvPr>
            <p:ph type="dt" sz="half" idx="2"/>
          </p:nvPr>
        </p:nvSpPr>
        <p:spPr bwMode="auto">
          <a:xfrm>
            <a:off x="9144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5"/>
            </a:lvl1pPr>
          </a:lstStyle>
          <a:p>
            <a:pPr>
              <a:defRPr/>
            </a:pPr>
            <a:endParaRPr lang="en-US" altLang="en-US"/>
          </a:p>
        </p:txBody>
      </p:sp>
      <p:sp>
        <p:nvSpPr>
          <p:cNvPr id="1029" name="Rectangle 5">
            <a:extLst>
              <a:ext uri="{FF2B5EF4-FFF2-40B4-BE49-F238E27FC236}">
                <a16:creationId xmlns:a16="http://schemas.microsoft.com/office/drawing/2014/main" id="{17E46C7E-5F1A-4CC8-8F37-063ECBAAB2AF}"/>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5"/>
            </a:lvl1pPr>
          </a:lstStyle>
          <a:p>
            <a:pPr>
              <a:defRPr/>
            </a:pPr>
            <a:endParaRPr lang="en-US" altLang="en-US"/>
          </a:p>
        </p:txBody>
      </p:sp>
      <p:sp>
        <p:nvSpPr>
          <p:cNvPr id="1030" name="Rectangle 6">
            <a:extLst>
              <a:ext uri="{FF2B5EF4-FFF2-40B4-BE49-F238E27FC236}">
                <a16:creationId xmlns:a16="http://schemas.microsoft.com/office/drawing/2014/main" id="{BF2BF250-86C6-4006-987D-3C236E776A1D}"/>
              </a:ext>
            </a:extLst>
          </p:cNvPr>
          <p:cNvSpPr>
            <a:spLocks noGrp="1" noChangeArrowheads="1"/>
          </p:cNvSpPr>
          <p:nvPr>
            <p:ph type="sldNum" sz="quarter" idx="4"/>
          </p:nvPr>
        </p:nvSpPr>
        <p:spPr bwMode="auto">
          <a:xfrm>
            <a:off x="87376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5"/>
            </a:lvl1pPr>
          </a:lstStyle>
          <a:p>
            <a:pPr>
              <a:defRPr/>
            </a:pPr>
            <a:fld id="{2C4E2C3C-E01D-4A49-BFAE-880E2B254D81}" type="slidenum">
              <a:rPr lang="en-US" altLang="en-US"/>
              <a:pPr>
                <a:defRPr/>
              </a:pPr>
              <a:t>‹#›</a:t>
            </a:fld>
            <a:endParaRPr lang="en-US" altLang="en-US"/>
          </a:p>
        </p:txBody>
      </p:sp>
    </p:spTree>
    <p:extLst>
      <p:ext uri="{BB962C8B-B14F-4D97-AF65-F5344CB8AC3E}">
        <p14:creationId xmlns:p14="http://schemas.microsoft.com/office/powerpoint/2010/main" val="3454191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p:txStyles>
    <p:titleStyle>
      <a:lvl1pPr algn="ctr" rtl="0" eaLnBrk="0" fontAlgn="base" hangingPunct="0">
        <a:spcBef>
          <a:spcPct val="0"/>
        </a:spcBef>
        <a:spcAft>
          <a:spcPct val="0"/>
        </a:spcAft>
        <a:defRPr sz="3400" kern="12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anose="02020603050405020304" pitchFamily="18" charset="0"/>
        </a:defRPr>
      </a:lvl2pPr>
      <a:lvl3pPr algn="ctr" rtl="0" eaLnBrk="0" fontAlgn="base" hangingPunct="0">
        <a:spcBef>
          <a:spcPct val="0"/>
        </a:spcBef>
        <a:spcAft>
          <a:spcPct val="0"/>
        </a:spcAft>
        <a:defRPr sz="3400">
          <a:solidFill>
            <a:schemeClr val="tx2"/>
          </a:solidFill>
          <a:latin typeface="Times New Roman" panose="02020603050405020304" pitchFamily="18" charset="0"/>
        </a:defRPr>
      </a:lvl3pPr>
      <a:lvl4pPr algn="ctr" rtl="0" eaLnBrk="0" fontAlgn="base" hangingPunct="0">
        <a:spcBef>
          <a:spcPct val="0"/>
        </a:spcBef>
        <a:spcAft>
          <a:spcPct val="0"/>
        </a:spcAft>
        <a:defRPr sz="3400">
          <a:solidFill>
            <a:schemeClr val="tx2"/>
          </a:solidFill>
          <a:latin typeface="Times New Roman" panose="02020603050405020304" pitchFamily="18" charset="0"/>
        </a:defRPr>
      </a:lvl4pPr>
      <a:lvl5pPr algn="ctr" rtl="0" eaLnBrk="0" fontAlgn="base" hangingPunct="0">
        <a:spcBef>
          <a:spcPct val="0"/>
        </a:spcBef>
        <a:spcAft>
          <a:spcPct val="0"/>
        </a:spcAft>
        <a:defRPr sz="3400">
          <a:solidFill>
            <a:schemeClr val="tx2"/>
          </a:solidFill>
          <a:latin typeface="Times New Roman" panose="02020603050405020304" pitchFamily="18" charset="0"/>
        </a:defRPr>
      </a:lvl5pPr>
      <a:lvl6pPr marL="357202" algn="ctr" rtl="0" fontAlgn="base">
        <a:spcBef>
          <a:spcPct val="0"/>
        </a:spcBef>
        <a:spcAft>
          <a:spcPct val="0"/>
        </a:spcAft>
        <a:defRPr sz="3439">
          <a:solidFill>
            <a:schemeClr val="tx2"/>
          </a:solidFill>
          <a:latin typeface="Times New Roman" panose="02020603050405020304" pitchFamily="18" charset="0"/>
        </a:defRPr>
      </a:lvl6pPr>
      <a:lvl7pPr marL="714403" algn="ctr" rtl="0" fontAlgn="base">
        <a:spcBef>
          <a:spcPct val="0"/>
        </a:spcBef>
        <a:spcAft>
          <a:spcPct val="0"/>
        </a:spcAft>
        <a:defRPr sz="3439">
          <a:solidFill>
            <a:schemeClr val="tx2"/>
          </a:solidFill>
          <a:latin typeface="Times New Roman" panose="02020603050405020304" pitchFamily="18" charset="0"/>
        </a:defRPr>
      </a:lvl7pPr>
      <a:lvl8pPr marL="1071604" algn="ctr" rtl="0" fontAlgn="base">
        <a:spcBef>
          <a:spcPct val="0"/>
        </a:spcBef>
        <a:spcAft>
          <a:spcPct val="0"/>
        </a:spcAft>
        <a:defRPr sz="3439">
          <a:solidFill>
            <a:schemeClr val="tx2"/>
          </a:solidFill>
          <a:latin typeface="Times New Roman" panose="02020603050405020304" pitchFamily="18" charset="0"/>
        </a:defRPr>
      </a:lvl8pPr>
      <a:lvl9pPr marL="1428806" algn="ctr" rtl="0" fontAlgn="base">
        <a:spcBef>
          <a:spcPct val="0"/>
        </a:spcBef>
        <a:spcAft>
          <a:spcPct val="0"/>
        </a:spcAft>
        <a:defRPr sz="3439">
          <a:solidFill>
            <a:schemeClr val="tx2"/>
          </a:solidFill>
          <a:latin typeface="Times New Roman" panose="02020603050405020304" pitchFamily="18" charset="0"/>
        </a:defRPr>
      </a:lvl9pPr>
    </p:titleStyle>
    <p:bodyStyle>
      <a:lvl1pPr marL="266693" indent="-266693" algn="l" rtl="0" eaLnBrk="0" fontAlgn="base" hangingPunct="0">
        <a:spcBef>
          <a:spcPct val="20000"/>
        </a:spcBef>
        <a:spcAft>
          <a:spcPct val="0"/>
        </a:spcAft>
        <a:buChar char="•"/>
        <a:defRPr sz="2500" kern="1200">
          <a:solidFill>
            <a:schemeClr val="tx1"/>
          </a:solidFill>
          <a:latin typeface="+mn-lt"/>
          <a:ea typeface="+mn-ea"/>
          <a:cs typeface="+mn-cs"/>
        </a:defRPr>
      </a:lvl1pPr>
      <a:lvl2pPr marL="579424" indent="-222245" algn="l" rtl="0" eaLnBrk="0" fontAlgn="base" hangingPunct="0">
        <a:spcBef>
          <a:spcPct val="20000"/>
        </a:spcBef>
        <a:spcAft>
          <a:spcPct val="0"/>
        </a:spcAft>
        <a:buChar char="–"/>
        <a:defRPr sz="2100" kern="1200">
          <a:solidFill>
            <a:schemeClr val="tx1"/>
          </a:solidFill>
          <a:latin typeface="+mn-lt"/>
          <a:ea typeface="+mn-ea"/>
          <a:cs typeface="+mn-cs"/>
        </a:defRPr>
      </a:lvl2pPr>
      <a:lvl3pPr marL="892152" indent="-177796" algn="l" rtl="0" eaLnBrk="0" fontAlgn="base" hangingPunct="0">
        <a:spcBef>
          <a:spcPct val="20000"/>
        </a:spcBef>
        <a:spcAft>
          <a:spcPct val="0"/>
        </a:spcAft>
        <a:buChar char="•"/>
        <a:defRPr kern="1200">
          <a:solidFill>
            <a:schemeClr val="tx1"/>
          </a:solidFill>
          <a:latin typeface="+mn-lt"/>
          <a:ea typeface="+mn-ea"/>
          <a:cs typeface="+mn-cs"/>
        </a:defRPr>
      </a:lvl3pPr>
      <a:lvl4pPr marL="1249331" indent="-177796" algn="l" rtl="0" eaLnBrk="0" fontAlgn="base" hangingPunct="0">
        <a:spcBef>
          <a:spcPct val="20000"/>
        </a:spcBef>
        <a:spcAft>
          <a:spcPct val="0"/>
        </a:spcAft>
        <a:buChar char="–"/>
        <a:defRPr sz="1500" kern="1200">
          <a:solidFill>
            <a:schemeClr val="tx1"/>
          </a:solidFill>
          <a:latin typeface="+mn-lt"/>
          <a:ea typeface="+mn-ea"/>
          <a:cs typeface="+mn-cs"/>
        </a:defRPr>
      </a:lvl4pPr>
      <a:lvl5pPr marL="1606511" indent="-177796" algn="l" rtl="0" eaLnBrk="0" fontAlgn="base" hangingPunct="0">
        <a:spcBef>
          <a:spcPct val="20000"/>
        </a:spcBef>
        <a:spcAft>
          <a:spcPct val="0"/>
        </a:spcAft>
        <a:buChar char="»"/>
        <a:defRPr sz="1500" kern="1200">
          <a:solidFill>
            <a:schemeClr val="tx1"/>
          </a:solidFill>
          <a:latin typeface="+mn-lt"/>
          <a:ea typeface="+mn-ea"/>
          <a:cs typeface="+mn-cs"/>
        </a:defRPr>
      </a:lvl5pPr>
      <a:lvl6pPr marL="1964608"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6pPr>
      <a:lvl7pPr marL="2321809"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7pPr>
      <a:lvl8pPr marL="2679012"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8pPr>
      <a:lvl9pPr marL="3036212"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9pPr>
    </p:bodyStyle>
    <p:otherStyle>
      <a:defPPr>
        <a:defRPr lang="en-US"/>
      </a:defPPr>
      <a:lvl1pPr marL="0" algn="l" defTabSz="714403" rtl="0" eaLnBrk="1" latinLnBrk="0" hangingPunct="1">
        <a:defRPr sz="1407" kern="1200">
          <a:solidFill>
            <a:schemeClr val="tx1"/>
          </a:solidFill>
          <a:latin typeface="+mn-lt"/>
          <a:ea typeface="+mn-ea"/>
          <a:cs typeface="+mn-cs"/>
        </a:defRPr>
      </a:lvl1pPr>
      <a:lvl2pPr marL="357202" algn="l" defTabSz="714403" rtl="0" eaLnBrk="1" latinLnBrk="0" hangingPunct="1">
        <a:defRPr sz="1407" kern="1200">
          <a:solidFill>
            <a:schemeClr val="tx1"/>
          </a:solidFill>
          <a:latin typeface="+mn-lt"/>
          <a:ea typeface="+mn-ea"/>
          <a:cs typeface="+mn-cs"/>
        </a:defRPr>
      </a:lvl2pPr>
      <a:lvl3pPr marL="714403" algn="l" defTabSz="714403" rtl="0" eaLnBrk="1" latinLnBrk="0" hangingPunct="1">
        <a:defRPr sz="1407" kern="1200">
          <a:solidFill>
            <a:schemeClr val="tx1"/>
          </a:solidFill>
          <a:latin typeface="+mn-lt"/>
          <a:ea typeface="+mn-ea"/>
          <a:cs typeface="+mn-cs"/>
        </a:defRPr>
      </a:lvl3pPr>
      <a:lvl4pPr marL="1071604" algn="l" defTabSz="714403" rtl="0" eaLnBrk="1" latinLnBrk="0" hangingPunct="1">
        <a:defRPr sz="1407" kern="1200">
          <a:solidFill>
            <a:schemeClr val="tx1"/>
          </a:solidFill>
          <a:latin typeface="+mn-lt"/>
          <a:ea typeface="+mn-ea"/>
          <a:cs typeface="+mn-cs"/>
        </a:defRPr>
      </a:lvl4pPr>
      <a:lvl5pPr marL="1428806" algn="l" defTabSz="714403" rtl="0" eaLnBrk="1" latinLnBrk="0" hangingPunct="1">
        <a:defRPr sz="1407" kern="1200">
          <a:solidFill>
            <a:schemeClr val="tx1"/>
          </a:solidFill>
          <a:latin typeface="+mn-lt"/>
          <a:ea typeface="+mn-ea"/>
          <a:cs typeface="+mn-cs"/>
        </a:defRPr>
      </a:lvl5pPr>
      <a:lvl6pPr marL="1786007" algn="l" defTabSz="714403" rtl="0" eaLnBrk="1" latinLnBrk="0" hangingPunct="1">
        <a:defRPr sz="1407" kern="1200">
          <a:solidFill>
            <a:schemeClr val="tx1"/>
          </a:solidFill>
          <a:latin typeface="+mn-lt"/>
          <a:ea typeface="+mn-ea"/>
          <a:cs typeface="+mn-cs"/>
        </a:defRPr>
      </a:lvl6pPr>
      <a:lvl7pPr marL="2143209" algn="l" defTabSz="714403" rtl="0" eaLnBrk="1" latinLnBrk="0" hangingPunct="1">
        <a:defRPr sz="1407" kern="1200">
          <a:solidFill>
            <a:schemeClr val="tx1"/>
          </a:solidFill>
          <a:latin typeface="+mn-lt"/>
          <a:ea typeface="+mn-ea"/>
          <a:cs typeface="+mn-cs"/>
        </a:defRPr>
      </a:lvl7pPr>
      <a:lvl8pPr marL="2500411" algn="l" defTabSz="714403" rtl="0" eaLnBrk="1" latinLnBrk="0" hangingPunct="1">
        <a:defRPr sz="1407" kern="1200">
          <a:solidFill>
            <a:schemeClr val="tx1"/>
          </a:solidFill>
          <a:latin typeface="+mn-lt"/>
          <a:ea typeface="+mn-ea"/>
          <a:cs typeface="+mn-cs"/>
        </a:defRPr>
      </a:lvl8pPr>
      <a:lvl9pPr marL="2857611" algn="l" defTabSz="714403" rtl="0" eaLnBrk="1" latinLnBrk="0" hangingPunct="1">
        <a:defRPr sz="14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7F0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35F2B0-26C8-4BB1-8C22-BF040F21589D}"/>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494D82-5844-4F43-87D8-CDAED79A7B15}"/>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EB4909D-731D-4416-A8D5-86E07260AED7}"/>
              </a:ext>
            </a:extLst>
          </p:cNvPr>
          <p:cNvSpPr>
            <a:spLocks noGrp="1" noChangeArrowheads="1"/>
          </p:cNvSpPr>
          <p:nvPr>
            <p:ph type="dt" sz="half" idx="2"/>
          </p:nvPr>
        </p:nvSpPr>
        <p:spPr bwMode="auto">
          <a:xfrm>
            <a:off x="9144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5"/>
            </a:lvl1pPr>
          </a:lstStyle>
          <a:p>
            <a:pPr>
              <a:defRPr/>
            </a:pPr>
            <a:endParaRPr lang="en-US" altLang="en-US"/>
          </a:p>
        </p:txBody>
      </p:sp>
      <p:sp>
        <p:nvSpPr>
          <p:cNvPr id="1029" name="Rectangle 5">
            <a:extLst>
              <a:ext uri="{FF2B5EF4-FFF2-40B4-BE49-F238E27FC236}">
                <a16:creationId xmlns:a16="http://schemas.microsoft.com/office/drawing/2014/main" id="{C6946EFF-8464-4C9C-ACED-7902FB53F079}"/>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5"/>
            </a:lvl1pPr>
          </a:lstStyle>
          <a:p>
            <a:pPr>
              <a:defRPr/>
            </a:pPr>
            <a:endParaRPr lang="en-US" altLang="en-US"/>
          </a:p>
        </p:txBody>
      </p:sp>
      <p:sp>
        <p:nvSpPr>
          <p:cNvPr id="1030" name="Rectangle 6">
            <a:extLst>
              <a:ext uri="{FF2B5EF4-FFF2-40B4-BE49-F238E27FC236}">
                <a16:creationId xmlns:a16="http://schemas.microsoft.com/office/drawing/2014/main" id="{D0A55D26-AB93-48DC-BE36-7B6202D114C9}"/>
              </a:ext>
            </a:extLst>
          </p:cNvPr>
          <p:cNvSpPr>
            <a:spLocks noGrp="1" noChangeArrowheads="1"/>
          </p:cNvSpPr>
          <p:nvPr>
            <p:ph type="sldNum" sz="quarter" idx="4"/>
          </p:nvPr>
        </p:nvSpPr>
        <p:spPr bwMode="auto">
          <a:xfrm>
            <a:off x="87376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5"/>
            </a:lvl1pPr>
          </a:lstStyle>
          <a:p>
            <a:pPr>
              <a:defRPr/>
            </a:pPr>
            <a:fld id="{B99532AF-79EE-4963-BC36-BAD1FDCBF658}" type="slidenum">
              <a:rPr lang="en-US" altLang="en-US"/>
              <a:pPr>
                <a:defRPr/>
              </a:pPr>
              <a:t>‹#›</a:t>
            </a:fld>
            <a:endParaRPr lang="en-US" altLang="en-US"/>
          </a:p>
        </p:txBody>
      </p:sp>
    </p:spTree>
    <p:extLst>
      <p:ext uri="{BB962C8B-B14F-4D97-AF65-F5344CB8AC3E}">
        <p14:creationId xmlns:p14="http://schemas.microsoft.com/office/powerpoint/2010/main" val="411044712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sldNum="0" hdr="0"/>
  <p:txStyles>
    <p:titleStyle>
      <a:lvl1pPr algn="ctr" rtl="0" eaLnBrk="0" fontAlgn="base" hangingPunct="0">
        <a:spcBef>
          <a:spcPct val="0"/>
        </a:spcBef>
        <a:spcAft>
          <a:spcPct val="0"/>
        </a:spcAft>
        <a:defRPr sz="3400" kern="12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anose="02020603050405020304" pitchFamily="18" charset="0"/>
        </a:defRPr>
      </a:lvl2pPr>
      <a:lvl3pPr algn="ctr" rtl="0" eaLnBrk="0" fontAlgn="base" hangingPunct="0">
        <a:spcBef>
          <a:spcPct val="0"/>
        </a:spcBef>
        <a:spcAft>
          <a:spcPct val="0"/>
        </a:spcAft>
        <a:defRPr sz="3400">
          <a:solidFill>
            <a:schemeClr val="tx2"/>
          </a:solidFill>
          <a:latin typeface="Times New Roman" panose="02020603050405020304" pitchFamily="18" charset="0"/>
        </a:defRPr>
      </a:lvl3pPr>
      <a:lvl4pPr algn="ctr" rtl="0" eaLnBrk="0" fontAlgn="base" hangingPunct="0">
        <a:spcBef>
          <a:spcPct val="0"/>
        </a:spcBef>
        <a:spcAft>
          <a:spcPct val="0"/>
        </a:spcAft>
        <a:defRPr sz="3400">
          <a:solidFill>
            <a:schemeClr val="tx2"/>
          </a:solidFill>
          <a:latin typeface="Times New Roman" panose="02020603050405020304" pitchFamily="18" charset="0"/>
        </a:defRPr>
      </a:lvl4pPr>
      <a:lvl5pPr algn="ctr" rtl="0" eaLnBrk="0" fontAlgn="base" hangingPunct="0">
        <a:spcBef>
          <a:spcPct val="0"/>
        </a:spcBef>
        <a:spcAft>
          <a:spcPct val="0"/>
        </a:spcAft>
        <a:defRPr sz="3400">
          <a:solidFill>
            <a:schemeClr val="tx2"/>
          </a:solidFill>
          <a:latin typeface="Times New Roman" panose="02020603050405020304" pitchFamily="18" charset="0"/>
        </a:defRPr>
      </a:lvl5pPr>
      <a:lvl6pPr marL="357202" algn="ctr" rtl="0" fontAlgn="base">
        <a:spcBef>
          <a:spcPct val="0"/>
        </a:spcBef>
        <a:spcAft>
          <a:spcPct val="0"/>
        </a:spcAft>
        <a:defRPr sz="3439">
          <a:solidFill>
            <a:schemeClr val="tx2"/>
          </a:solidFill>
          <a:latin typeface="Times New Roman" panose="02020603050405020304" pitchFamily="18" charset="0"/>
        </a:defRPr>
      </a:lvl6pPr>
      <a:lvl7pPr marL="714403" algn="ctr" rtl="0" fontAlgn="base">
        <a:spcBef>
          <a:spcPct val="0"/>
        </a:spcBef>
        <a:spcAft>
          <a:spcPct val="0"/>
        </a:spcAft>
        <a:defRPr sz="3439">
          <a:solidFill>
            <a:schemeClr val="tx2"/>
          </a:solidFill>
          <a:latin typeface="Times New Roman" panose="02020603050405020304" pitchFamily="18" charset="0"/>
        </a:defRPr>
      </a:lvl7pPr>
      <a:lvl8pPr marL="1071604" algn="ctr" rtl="0" fontAlgn="base">
        <a:spcBef>
          <a:spcPct val="0"/>
        </a:spcBef>
        <a:spcAft>
          <a:spcPct val="0"/>
        </a:spcAft>
        <a:defRPr sz="3439">
          <a:solidFill>
            <a:schemeClr val="tx2"/>
          </a:solidFill>
          <a:latin typeface="Times New Roman" panose="02020603050405020304" pitchFamily="18" charset="0"/>
        </a:defRPr>
      </a:lvl8pPr>
      <a:lvl9pPr marL="1428806" algn="ctr" rtl="0" fontAlgn="base">
        <a:spcBef>
          <a:spcPct val="0"/>
        </a:spcBef>
        <a:spcAft>
          <a:spcPct val="0"/>
        </a:spcAft>
        <a:defRPr sz="3439">
          <a:solidFill>
            <a:schemeClr val="tx2"/>
          </a:solidFill>
          <a:latin typeface="Times New Roman" panose="02020603050405020304" pitchFamily="18" charset="0"/>
        </a:defRPr>
      </a:lvl9pPr>
    </p:titleStyle>
    <p:bodyStyle>
      <a:lvl1pPr marL="266693" indent="-266693" algn="l" rtl="0" eaLnBrk="0" fontAlgn="base" hangingPunct="0">
        <a:spcBef>
          <a:spcPct val="20000"/>
        </a:spcBef>
        <a:spcAft>
          <a:spcPct val="0"/>
        </a:spcAft>
        <a:buChar char="•"/>
        <a:defRPr sz="2500" kern="1200">
          <a:solidFill>
            <a:schemeClr val="tx1"/>
          </a:solidFill>
          <a:latin typeface="+mn-lt"/>
          <a:ea typeface="+mn-ea"/>
          <a:cs typeface="+mn-cs"/>
        </a:defRPr>
      </a:lvl1pPr>
      <a:lvl2pPr marL="579424" indent="-222245" algn="l" rtl="0" eaLnBrk="0" fontAlgn="base" hangingPunct="0">
        <a:spcBef>
          <a:spcPct val="20000"/>
        </a:spcBef>
        <a:spcAft>
          <a:spcPct val="0"/>
        </a:spcAft>
        <a:buChar char="–"/>
        <a:defRPr sz="2100" kern="1200">
          <a:solidFill>
            <a:schemeClr val="tx1"/>
          </a:solidFill>
          <a:latin typeface="+mn-lt"/>
          <a:ea typeface="+mn-ea"/>
          <a:cs typeface="+mn-cs"/>
        </a:defRPr>
      </a:lvl2pPr>
      <a:lvl3pPr marL="892152" indent="-177796" algn="l" rtl="0" eaLnBrk="0" fontAlgn="base" hangingPunct="0">
        <a:spcBef>
          <a:spcPct val="20000"/>
        </a:spcBef>
        <a:spcAft>
          <a:spcPct val="0"/>
        </a:spcAft>
        <a:buChar char="•"/>
        <a:defRPr kern="1200">
          <a:solidFill>
            <a:schemeClr val="tx1"/>
          </a:solidFill>
          <a:latin typeface="+mn-lt"/>
          <a:ea typeface="+mn-ea"/>
          <a:cs typeface="+mn-cs"/>
        </a:defRPr>
      </a:lvl3pPr>
      <a:lvl4pPr marL="1249331" indent="-177796" algn="l" rtl="0" eaLnBrk="0" fontAlgn="base" hangingPunct="0">
        <a:spcBef>
          <a:spcPct val="20000"/>
        </a:spcBef>
        <a:spcAft>
          <a:spcPct val="0"/>
        </a:spcAft>
        <a:buChar char="–"/>
        <a:defRPr sz="1500" kern="1200">
          <a:solidFill>
            <a:schemeClr val="tx1"/>
          </a:solidFill>
          <a:latin typeface="+mn-lt"/>
          <a:ea typeface="+mn-ea"/>
          <a:cs typeface="+mn-cs"/>
        </a:defRPr>
      </a:lvl4pPr>
      <a:lvl5pPr marL="1606511" indent="-177796" algn="l" rtl="0" eaLnBrk="0" fontAlgn="base" hangingPunct="0">
        <a:spcBef>
          <a:spcPct val="20000"/>
        </a:spcBef>
        <a:spcAft>
          <a:spcPct val="0"/>
        </a:spcAft>
        <a:buChar char="»"/>
        <a:defRPr sz="1500" kern="1200">
          <a:solidFill>
            <a:schemeClr val="tx1"/>
          </a:solidFill>
          <a:latin typeface="+mn-lt"/>
          <a:ea typeface="+mn-ea"/>
          <a:cs typeface="+mn-cs"/>
        </a:defRPr>
      </a:lvl5pPr>
      <a:lvl6pPr marL="1964608"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6pPr>
      <a:lvl7pPr marL="2321809"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7pPr>
      <a:lvl8pPr marL="2679012"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8pPr>
      <a:lvl9pPr marL="3036212"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9pPr>
    </p:bodyStyle>
    <p:otherStyle>
      <a:defPPr>
        <a:defRPr lang="en-US"/>
      </a:defPPr>
      <a:lvl1pPr marL="0" algn="l" defTabSz="714403" rtl="0" eaLnBrk="1" latinLnBrk="0" hangingPunct="1">
        <a:defRPr sz="1407" kern="1200">
          <a:solidFill>
            <a:schemeClr val="tx1"/>
          </a:solidFill>
          <a:latin typeface="+mn-lt"/>
          <a:ea typeface="+mn-ea"/>
          <a:cs typeface="+mn-cs"/>
        </a:defRPr>
      </a:lvl1pPr>
      <a:lvl2pPr marL="357202" algn="l" defTabSz="714403" rtl="0" eaLnBrk="1" latinLnBrk="0" hangingPunct="1">
        <a:defRPr sz="1407" kern="1200">
          <a:solidFill>
            <a:schemeClr val="tx1"/>
          </a:solidFill>
          <a:latin typeface="+mn-lt"/>
          <a:ea typeface="+mn-ea"/>
          <a:cs typeface="+mn-cs"/>
        </a:defRPr>
      </a:lvl2pPr>
      <a:lvl3pPr marL="714403" algn="l" defTabSz="714403" rtl="0" eaLnBrk="1" latinLnBrk="0" hangingPunct="1">
        <a:defRPr sz="1407" kern="1200">
          <a:solidFill>
            <a:schemeClr val="tx1"/>
          </a:solidFill>
          <a:latin typeface="+mn-lt"/>
          <a:ea typeface="+mn-ea"/>
          <a:cs typeface="+mn-cs"/>
        </a:defRPr>
      </a:lvl3pPr>
      <a:lvl4pPr marL="1071604" algn="l" defTabSz="714403" rtl="0" eaLnBrk="1" latinLnBrk="0" hangingPunct="1">
        <a:defRPr sz="1407" kern="1200">
          <a:solidFill>
            <a:schemeClr val="tx1"/>
          </a:solidFill>
          <a:latin typeface="+mn-lt"/>
          <a:ea typeface="+mn-ea"/>
          <a:cs typeface="+mn-cs"/>
        </a:defRPr>
      </a:lvl4pPr>
      <a:lvl5pPr marL="1428806" algn="l" defTabSz="714403" rtl="0" eaLnBrk="1" latinLnBrk="0" hangingPunct="1">
        <a:defRPr sz="1407" kern="1200">
          <a:solidFill>
            <a:schemeClr val="tx1"/>
          </a:solidFill>
          <a:latin typeface="+mn-lt"/>
          <a:ea typeface="+mn-ea"/>
          <a:cs typeface="+mn-cs"/>
        </a:defRPr>
      </a:lvl5pPr>
      <a:lvl6pPr marL="1786007" algn="l" defTabSz="714403" rtl="0" eaLnBrk="1" latinLnBrk="0" hangingPunct="1">
        <a:defRPr sz="1407" kern="1200">
          <a:solidFill>
            <a:schemeClr val="tx1"/>
          </a:solidFill>
          <a:latin typeface="+mn-lt"/>
          <a:ea typeface="+mn-ea"/>
          <a:cs typeface="+mn-cs"/>
        </a:defRPr>
      </a:lvl6pPr>
      <a:lvl7pPr marL="2143209" algn="l" defTabSz="714403" rtl="0" eaLnBrk="1" latinLnBrk="0" hangingPunct="1">
        <a:defRPr sz="1407" kern="1200">
          <a:solidFill>
            <a:schemeClr val="tx1"/>
          </a:solidFill>
          <a:latin typeface="+mn-lt"/>
          <a:ea typeface="+mn-ea"/>
          <a:cs typeface="+mn-cs"/>
        </a:defRPr>
      </a:lvl7pPr>
      <a:lvl8pPr marL="2500411" algn="l" defTabSz="714403" rtl="0" eaLnBrk="1" latinLnBrk="0" hangingPunct="1">
        <a:defRPr sz="1407" kern="1200">
          <a:solidFill>
            <a:schemeClr val="tx1"/>
          </a:solidFill>
          <a:latin typeface="+mn-lt"/>
          <a:ea typeface="+mn-ea"/>
          <a:cs typeface="+mn-cs"/>
        </a:defRPr>
      </a:lvl8pPr>
      <a:lvl9pPr marL="2857611" algn="l" defTabSz="714403" rtl="0" eaLnBrk="1" latinLnBrk="0" hangingPunct="1">
        <a:defRPr sz="14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E237893-C99C-4271-B0C5-38A172BDF25B}"/>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92B730F4-CC5B-4B28-9A09-F859DA20A31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84C027-78B9-453D-ADA1-ABC64FFB6468}"/>
              </a:ext>
            </a:extLst>
          </p:cNvPr>
          <p:cNvSpPr>
            <a:spLocks noGrp="1" noChangeArrowheads="1"/>
          </p:cNvSpPr>
          <p:nvPr>
            <p:ph type="dt" sz="half" idx="2"/>
          </p:nvPr>
        </p:nvSpPr>
        <p:spPr bwMode="auto">
          <a:xfrm>
            <a:off x="9144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5"/>
            </a:lvl1pPr>
          </a:lstStyle>
          <a:p>
            <a:pPr>
              <a:defRPr/>
            </a:pPr>
            <a:endParaRPr lang="en-US"/>
          </a:p>
        </p:txBody>
      </p:sp>
      <p:sp>
        <p:nvSpPr>
          <p:cNvPr id="1029" name="Rectangle 5">
            <a:extLst>
              <a:ext uri="{FF2B5EF4-FFF2-40B4-BE49-F238E27FC236}">
                <a16:creationId xmlns:a16="http://schemas.microsoft.com/office/drawing/2014/main" id="{D269CA50-9A2A-4768-87E7-5EB6645E2C89}"/>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5"/>
            </a:lvl1pPr>
          </a:lstStyle>
          <a:p>
            <a:pPr>
              <a:defRPr/>
            </a:pPr>
            <a:endParaRPr lang="en-US"/>
          </a:p>
        </p:txBody>
      </p:sp>
      <p:sp>
        <p:nvSpPr>
          <p:cNvPr id="1030" name="Rectangle 6">
            <a:extLst>
              <a:ext uri="{FF2B5EF4-FFF2-40B4-BE49-F238E27FC236}">
                <a16:creationId xmlns:a16="http://schemas.microsoft.com/office/drawing/2014/main" id="{11AAC4FD-0C39-4C14-9440-909263BF9480}"/>
              </a:ext>
            </a:extLst>
          </p:cNvPr>
          <p:cNvSpPr>
            <a:spLocks noGrp="1" noChangeArrowheads="1"/>
          </p:cNvSpPr>
          <p:nvPr>
            <p:ph type="sldNum" sz="quarter" idx="4"/>
          </p:nvPr>
        </p:nvSpPr>
        <p:spPr bwMode="auto">
          <a:xfrm>
            <a:off x="87376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5"/>
            </a:lvl1pPr>
          </a:lstStyle>
          <a:p>
            <a:pPr>
              <a:defRPr/>
            </a:pPr>
            <a:fld id="{74AA11F9-02E7-41FA-A013-F0EB5979E9AD}" type="slidenum">
              <a:rPr lang="en-US" altLang="en-US"/>
              <a:pPr>
                <a:defRPr/>
              </a:pPr>
              <a:t>‹#›</a:t>
            </a:fld>
            <a:endParaRPr lang="en-US" altLang="en-US"/>
          </a:p>
        </p:txBody>
      </p:sp>
    </p:spTree>
    <p:extLst>
      <p:ext uri="{BB962C8B-B14F-4D97-AF65-F5344CB8AC3E}">
        <p14:creationId xmlns:p14="http://schemas.microsoft.com/office/powerpoint/2010/main" val="1871115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spcBef>
          <a:spcPct val="0"/>
        </a:spcBef>
        <a:spcAft>
          <a:spcPct val="0"/>
        </a:spcAft>
        <a:defRPr sz="34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itchFamily="18" charset="0"/>
        </a:defRPr>
      </a:lvl2pPr>
      <a:lvl3pPr algn="ctr" rtl="0" eaLnBrk="0" fontAlgn="base" hangingPunct="0">
        <a:spcBef>
          <a:spcPct val="0"/>
        </a:spcBef>
        <a:spcAft>
          <a:spcPct val="0"/>
        </a:spcAft>
        <a:defRPr sz="3400">
          <a:solidFill>
            <a:schemeClr val="tx2"/>
          </a:solidFill>
          <a:latin typeface="Times New Roman" pitchFamily="18" charset="0"/>
        </a:defRPr>
      </a:lvl3pPr>
      <a:lvl4pPr algn="ctr" rtl="0" eaLnBrk="0" fontAlgn="base" hangingPunct="0">
        <a:spcBef>
          <a:spcPct val="0"/>
        </a:spcBef>
        <a:spcAft>
          <a:spcPct val="0"/>
        </a:spcAft>
        <a:defRPr sz="3400">
          <a:solidFill>
            <a:schemeClr val="tx2"/>
          </a:solidFill>
          <a:latin typeface="Times New Roman" pitchFamily="18" charset="0"/>
        </a:defRPr>
      </a:lvl4pPr>
      <a:lvl5pPr algn="ctr" rtl="0" eaLnBrk="0" fontAlgn="base" hangingPunct="0">
        <a:spcBef>
          <a:spcPct val="0"/>
        </a:spcBef>
        <a:spcAft>
          <a:spcPct val="0"/>
        </a:spcAft>
        <a:defRPr sz="3400">
          <a:solidFill>
            <a:schemeClr val="tx2"/>
          </a:solidFill>
          <a:latin typeface="Times New Roman" pitchFamily="18" charset="0"/>
        </a:defRPr>
      </a:lvl5pPr>
      <a:lvl6pPr marL="357202" algn="ctr" rtl="0" fontAlgn="base">
        <a:spcBef>
          <a:spcPct val="0"/>
        </a:spcBef>
        <a:spcAft>
          <a:spcPct val="0"/>
        </a:spcAft>
        <a:defRPr sz="3439">
          <a:solidFill>
            <a:schemeClr val="tx2"/>
          </a:solidFill>
          <a:latin typeface="Times New Roman" pitchFamily="18" charset="0"/>
        </a:defRPr>
      </a:lvl6pPr>
      <a:lvl7pPr marL="714403" algn="ctr" rtl="0" fontAlgn="base">
        <a:spcBef>
          <a:spcPct val="0"/>
        </a:spcBef>
        <a:spcAft>
          <a:spcPct val="0"/>
        </a:spcAft>
        <a:defRPr sz="3439">
          <a:solidFill>
            <a:schemeClr val="tx2"/>
          </a:solidFill>
          <a:latin typeface="Times New Roman" pitchFamily="18" charset="0"/>
        </a:defRPr>
      </a:lvl7pPr>
      <a:lvl8pPr marL="1071604" algn="ctr" rtl="0" fontAlgn="base">
        <a:spcBef>
          <a:spcPct val="0"/>
        </a:spcBef>
        <a:spcAft>
          <a:spcPct val="0"/>
        </a:spcAft>
        <a:defRPr sz="3439">
          <a:solidFill>
            <a:schemeClr val="tx2"/>
          </a:solidFill>
          <a:latin typeface="Times New Roman" pitchFamily="18" charset="0"/>
        </a:defRPr>
      </a:lvl8pPr>
      <a:lvl9pPr marL="1428806" algn="ctr" rtl="0" fontAlgn="base">
        <a:spcBef>
          <a:spcPct val="0"/>
        </a:spcBef>
        <a:spcAft>
          <a:spcPct val="0"/>
        </a:spcAft>
        <a:defRPr sz="3439">
          <a:solidFill>
            <a:schemeClr val="tx2"/>
          </a:solidFill>
          <a:latin typeface="Times New Roman" pitchFamily="18" charset="0"/>
        </a:defRPr>
      </a:lvl9pPr>
    </p:titleStyle>
    <p:bodyStyle>
      <a:lvl1pPr marL="266693" indent="-266693" algn="l" rtl="0" eaLnBrk="0" fontAlgn="base" hangingPunct="0">
        <a:spcBef>
          <a:spcPct val="20000"/>
        </a:spcBef>
        <a:spcAft>
          <a:spcPct val="0"/>
        </a:spcAft>
        <a:buChar char="•"/>
        <a:defRPr sz="2500">
          <a:solidFill>
            <a:schemeClr val="tx1"/>
          </a:solidFill>
          <a:latin typeface="+mn-lt"/>
          <a:ea typeface="+mn-ea"/>
          <a:cs typeface="+mn-cs"/>
        </a:defRPr>
      </a:lvl1pPr>
      <a:lvl2pPr marL="579424" indent="-222245" algn="l" rtl="0" eaLnBrk="0" fontAlgn="base" hangingPunct="0">
        <a:spcBef>
          <a:spcPct val="20000"/>
        </a:spcBef>
        <a:spcAft>
          <a:spcPct val="0"/>
        </a:spcAft>
        <a:buChar char="–"/>
        <a:defRPr sz="2100">
          <a:solidFill>
            <a:schemeClr val="tx1"/>
          </a:solidFill>
          <a:latin typeface="+mn-lt"/>
        </a:defRPr>
      </a:lvl2pPr>
      <a:lvl3pPr marL="892152" indent="-177796" algn="l" rtl="0" eaLnBrk="0" fontAlgn="base" hangingPunct="0">
        <a:spcBef>
          <a:spcPct val="20000"/>
        </a:spcBef>
        <a:spcAft>
          <a:spcPct val="0"/>
        </a:spcAft>
        <a:buChar char="•"/>
        <a:defRPr>
          <a:solidFill>
            <a:schemeClr val="tx1"/>
          </a:solidFill>
          <a:latin typeface="+mn-lt"/>
        </a:defRPr>
      </a:lvl3pPr>
      <a:lvl4pPr marL="1249331" indent="-177796" algn="l" rtl="0" eaLnBrk="0" fontAlgn="base" hangingPunct="0">
        <a:spcBef>
          <a:spcPct val="20000"/>
        </a:spcBef>
        <a:spcAft>
          <a:spcPct val="0"/>
        </a:spcAft>
        <a:buChar char="–"/>
        <a:defRPr sz="1500">
          <a:solidFill>
            <a:schemeClr val="tx1"/>
          </a:solidFill>
          <a:latin typeface="+mn-lt"/>
        </a:defRPr>
      </a:lvl4pPr>
      <a:lvl5pPr marL="1606511" indent="-177796" algn="l" rtl="0" eaLnBrk="0" fontAlgn="base" hangingPunct="0">
        <a:spcBef>
          <a:spcPct val="20000"/>
        </a:spcBef>
        <a:spcAft>
          <a:spcPct val="0"/>
        </a:spcAft>
        <a:buChar char="»"/>
        <a:defRPr sz="1500">
          <a:solidFill>
            <a:schemeClr val="tx1"/>
          </a:solidFill>
          <a:latin typeface="+mn-lt"/>
        </a:defRPr>
      </a:lvl5pPr>
      <a:lvl6pPr marL="1964608" indent="-178601" algn="l" rtl="0" fontAlgn="base">
        <a:spcBef>
          <a:spcPct val="20000"/>
        </a:spcBef>
        <a:spcAft>
          <a:spcPct val="0"/>
        </a:spcAft>
        <a:buChar char="»"/>
        <a:defRPr sz="1563">
          <a:solidFill>
            <a:schemeClr val="tx1"/>
          </a:solidFill>
          <a:latin typeface="+mn-lt"/>
        </a:defRPr>
      </a:lvl6pPr>
      <a:lvl7pPr marL="2321809" indent="-178601" algn="l" rtl="0" fontAlgn="base">
        <a:spcBef>
          <a:spcPct val="20000"/>
        </a:spcBef>
        <a:spcAft>
          <a:spcPct val="0"/>
        </a:spcAft>
        <a:buChar char="»"/>
        <a:defRPr sz="1563">
          <a:solidFill>
            <a:schemeClr val="tx1"/>
          </a:solidFill>
          <a:latin typeface="+mn-lt"/>
        </a:defRPr>
      </a:lvl7pPr>
      <a:lvl8pPr marL="2679012" indent="-178601" algn="l" rtl="0" fontAlgn="base">
        <a:spcBef>
          <a:spcPct val="20000"/>
        </a:spcBef>
        <a:spcAft>
          <a:spcPct val="0"/>
        </a:spcAft>
        <a:buChar char="»"/>
        <a:defRPr sz="1563">
          <a:solidFill>
            <a:schemeClr val="tx1"/>
          </a:solidFill>
          <a:latin typeface="+mn-lt"/>
        </a:defRPr>
      </a:lvl8pPr>
      <a:lvl9pPr marL="3036212" indent="-178601" algn="l" rtl="0" fontAlgn="base">
        <a:spcBef>
          <a:spcPct val="20000"/>
        </a:spcBef>
        <a:spcAft>
          <a:spcPct val="0"/>
        </a:spcAft>
        <a:buChar char="»"/>
        <a:defRPr sz="1563">
          <a:solidFill>
            <a:schemeClr val="tx1"/>
          </a:solidFill>
          <a:latin typeface="+mn-lt"/>
        </a:defRPr>
      </a:lvl9pPr>
    </p:bodyStyle>
    <p:otherStyle>
      <a:defPPr>
        <a:defRPr lang="en-US"/>
      </a:defPPr>
      <a:lvl1pPr marL="0" algn="l" defTabSz="714403" rtl="0" eaLnBrk="1" latinLnBrk="0" hangingPunct="1">
        <a:defRPr sz="1407" kern="1200">
          <a:solidFill>
            <a:schemeClr val="tx1"/>
          </a:solidFill>
          <a:latin typeface="+mn-lt"/>
          <a:ea typeface="+mn-ea"/>
          <a:cs typeface="+mn-cs"/>
        </a:defRPr>
      </a:lvl1pPr>
      <a:lvl2pPr marL="357202" algn="l" defTabSz="714403" rtl="0" eaLnBrk="1" latinLnBrk="0" hangingPunct="1">
        <a:defRPr sz="1407" kern="1200">
          <a:solidFill>
            <a:schemeClr val="tx1"/>
          </a:solidFill>
          <a:latin typeface="+mn-lt"/>
          <a:ea typeface="+mn-ea"/>
          <a:cs typeface="+mn-cs"/>
        </a:defRPr>
      </a:lvl2pPr>
      <a:lvl3pPr marL="714403" algn="l" defTabSz="714403" rtl="0" eaLnBrk="1" latinLnBrk="0" hangingPunct="1">
        <a:defRPr sz="1407" kern="1200">
          <a:solidFill>
            <a:schemeClr val="tx1"/>
          </a:solidFill>
          <a:latin typeface="+mn-lt"/>
          <a:ea typeface="+mn-ea"/>
          <a:cs typeface="+mn-cs"/>
        </a:defRPr>
      </a:lvl3pPr>
      <a:lvl4pPr marL="1071604" algn="l" defTabSz="714403" rtl="0" eaLnBrk="1" latinLnBrk="0" hangingPunct="1">
        <a:defRPr sz="1407" kern="1200">
          <a:solidFill>
            <a:schemeClr val="tx1"/>
          </a:solidFill>
          <a:latin typeface="+mn-lt"/>
          <a:ea typeface="+mn-ea"/>
          <a:cs typeface="+mn-cs"/>
        </a:defRPr>
      </a:lvl4pPr>
      <a:lvl5pPr marL="1428806" algn="l" defTabSz="714403" rtl="0" eaLnBrk="1" latinLnBrk="0" hangingPunct="1">
        <a:defRPr sz="1407" kern="1200">
          <a:solidFill>
            <a:schemeClr val="tx1"/>
          </a:solidFill>
          <a:latin typeface="+mn-lt"/>
          <a:ea typeface="+mn-ea"/>
          <a:cs typeface="+mn-cs"/>
        </a:defRPr>
      </a:lvl5pPr>
      <a:lvl6pPr marL="1786007" algn="l" defTabSz="714403" rtl="0" eaLnBrk="1" latinLnBrk="0" hangingPunct="1">
        <a:defRPr sz="1407" kern="1200">
          <a:solidFill>
            <a:schemeClr val="tx1"/>
          </a:solidFill>
          <a:latin typeface="+mn-lt"/>
          <a:ea typeface="+mn-ea"/>
          <a:cs typeface="+mn-cs"/>
        </a:defRPr>
      </a:lvl6pPr>
      <a:lvl7pPr marL="2143209" algn="l" defTabSz="714403" rtl="0" eaLnBrk="1" latinLnBrk="0" hangingPunct="1">
        <a:defRPr sz="1407" kern="1200">
          <a:solidFill>
            <a:schemeClr val="tx1"/>
          </a:solidFill>
          <a:latin typeface="+mn-lt"/>
          <a:ea typeface="+mn-ea"/>
          <a:cs typeface="+mn-cs"/>
        </a:defRPr>
      </a:lvl7pPr>
      <a:lvl8pPr marL="2500411" algn="l" defTabSz="714403" rtl="0" eaLnBrk="1" latinLnBrk="0" hangingPunct="1">
        <a:defRPr sz="1407" kern="1200">
          <a:solidFill>
            <a:schemeClr val="tx1"/>
          </a:solidFill>
          <a:latin typeface="+mn-lt"/>
          <a:ea typeface="+mn-ea"/>
          <a:cs typeface="+mn-cs"/>
        </a:defRPr>
      </a:lvl8pPr>
      <a:lvl9pPr marL="2857611" algn="l" defTabSz="714403" rtl="0" eaLnBrk="1" latinLnBrk="0" hangingPunct="1">
        <a:defRPr sz="14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7F0FF"/>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8228D06-94BA-499B-A4D4-245C3E75912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BCCA10F9-2D07-4903-A598-146EEE7F27D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F196D45-818D-4096-841D-1A8D282F3819}"/>
              </a:ext>
            </a:extLst>
          </p:cNvPr>
          <p:cNvSpPr>
            <a:spLocks noGrp="1" noChangeArrowheads="1"/>
          </p:cNvSpPr>
          <p:nvPr>
            <p:ph type="dt" sz="half" idx="2"/>
          </p:nvPr>
        </p:nvSpPr>
        <p:spPr bwMode="auto">
          <a:xfrm>
            <a:off x="9144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5"/>
            </a:lvl1pPr>
          </a:lstStyle>
          <a:p>
            <a:pPr>
              <a:defRPr/>
            </a:pPr>
            <a:endParaRPr lang="en-US" altLang="en-US"/>
          </a:p>
        </p:txBody>
      </p:sp>
      <p:sp>
        <p:nvSpPr>
          <p:cNvPr id="1029" name="Rectangle 5">
            <a:extLst>
              <a:ext uri="{FF2B5EF4-FFF2-40B4-BE49-F238E27FC236}">
                <a16:creationId xmlns:a16="http://schemas.microsoft.com/office/drawing/2014/main" id="{CFA97245-747E-432E-97B4-5589DF12DE0B}"/>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5"/>
            </a:lvl1pPr>
          </a:lstStyle>
          <a:p>
            <a:pPr>
              <a:defRPr/>
            </a:pPr>
            <a:endParaRPr lang="en-US" altLang="en-US"/>
          </a:p>
        </p:txBody>
      </p:sp>
      <p:sp>
        <p:nvSpPr>
          <p:cNvPr id="1030" name="Rectangle 6">
            <a:extLst>
              <a:ext uri="{FF2B5EF4-FFF2-40B4-BE49-F238E27FC236}">
                <a16:creationId xmlns:a16="http://schemas.microsoft.com/office/drawing/2014/main" id="{E3369EAB-6B0D-4496-98FF-B0781C29AF52}"/>
              </a:ext>
            </a:extLst>
          </p:cNvPr>
          <p:cNvSpPr>
            <a:spLocks noGrp="1" noChangeArrowheads="1"/>
          </p:cNvSpPr>
          <p:nvPr>
            <p:ph type="sldNum" sz="quarter" idx="4"/>
          </p:nvPr>
        </p:nvSpPr>
        <p:spPr bwMode="auto">
          <a:xfrm>
            <a:off x="87376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5"/>
            </a:lvl1pPr>
          </a:lstStyle>
          <a:p>
            <a:pPr>
              <a:defRPr/>
            </a:pPr>
            <a:fld id="{15A02A7E-76AA-46D8-B37C-4110F7D97CD9}" type="slidenum">
              <a:rPr lang="en-US" altLang="en-US"/>
              <a:pPr>
                <a:defRPr/>
              </a:pPr>
              <a:t>‹#›</a:t>
            </a:fld>
            <a:endParaRPr lang="en-US" altLang="en-US"/>
          </a:p>
        </p:txBody>
      </p:sp>
    </p:spTree>
    <p:extLst>
      <p:ext uri="{BB962C8B-B14F-4D97-AF65-F5344CB8AC3E}">
        <p14:creationId xmlns:p14="http://schemas.microsoft.com/office/powerpoint/2010/main" val="22814280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sldNum="0" hdr="0"/>
  <p:txStyles>
    <p:titleStyle>
      <a:lvl1pPr algn="ctr" rtl="0" eaLnBrk="0" fontAlgn="base" hangingPunct="0">
        <a:spcBef>
          <a:spcPct val="0"/>
        </a:spcBef>
        <a:spcAft>
          <a:spcPct val="0"/>
        </a:spcAft>
        <a:defRPr sz="3400" kern="12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anose="02020603050405020304" pitchFamily="18" charset="0"/>
        </a:defRPr>
      </a:lvl2pPr>
      <a:lvl3pPr algn="ctr" rtl="0" eaLnBrk="0" fontAlgn="base" hangingPunct="0">
        <a:spcBef>
          <a:spcPct val="0"/>
        </a:spcBef>
        <a:spcAft>
          <a:spcPct val="0"/>
        </a:spcAft>
        <a:defRPr sz="3400">
          <a:solidFill>
            <a:schemeClr val="tx2"/>
          </a:solidFill>
          <a:latin typeface="Times New Roman" panose="02020603050405020304" pitchFamily="18" charset="0"/>
        </a:defRPr>
      </a:lvl3pPr>
      <a:lvl4pPr algn="ctr" rtl="0" eaLnBrk="0" fontAlgn="base" hangingPunct="0">
        <a:spcBef>
          <a:spcPct val="0"/>
        </a:spcBef>
        <a:spcAft>
          <a:spcPct val="0"/>
        </a:spcAft>
        <a:defRPr sz="3400">
          <a:solidFill>
            <a:schemeClr val="tx2"/>
          </a:solidFill>
          <a:latin typeface="Times New Roman" panose="02020603050405020304" pitchFamily="18" charset="0"/>
        </a:defRPr>
      </a:lvl4pPr>
      <a:lvl5pPr algn="ctr" rtl="0" eaLnBrk="0" fontAlgn="base" hangingPunct="0">
        <a:spcBef>
          <a:spcPct val="0"/>
        </a:spcBef>
        <a:spcAft>
          <a:spcPct val="0"/>
        </a:spcAft>
        <a:defRPr sz="3400">
          <a:solidFill>
            <a:schemeClr val="tx2"/>
          </a:solidFill>
          <a:latin typeface="Times New Roman" panose="02020603050405020304" pitchFamily="18" charset="0"/>
        </a:defRPr>
      </a:lvl5pPr>
      <a:lvl6pPr marL="357202" algn="ctr" rtl="0" fontAlgn="base">
        <a:spcBef>
          <a:spcPct val="0"/>
        </a:spcBef>
        <a:spcAft>
          <a:spcPct val="0"/>
        </a:spcAft>
        <a:defRPr sz="3439">
          <a:solidFill>
            <a:schemeClr val="tx2"/>
          </a:solidFill>
          <a:latin typeface="Times New Roman" panose="02020603050405020304" pitchFamily="18" charset="0"/>
        </a:defRPr>
      </a:lvl6pPr>
      <a:lvl7pPr marL="714403" algn="ctr" rtl="0" fontAlgn="base">
        <a:spcBef>
          <a:spcPct val="0"/>
        </a:spcBef>
        <a:spcAft>
          <a:spcPct val="0"/>
        </a:spcAft>
        <a:defRPr sz="3439">
          <a:solidFill>
            <a:schemeClr val="tx2"/>
          </a:solidFill>
          <a:latin typeface="Times New Roman" panose="02020603050405020304" pitchFamily="18" charset="0"/>
        </a:defRPr>
      </a:lvl7pPr>
      <a:lvl8pPr marL="1071604" algn="ctr" rtl="0" fontAlgn="base">
        <a:spcBef>
          <a:spcPct val="0"/>
        </a:spcBef>
        <a:spcAft>
          <a:spcPct val="0"/>
        </a:spcAft>
        <a:defRPr sz="3439">
          <a:solidFill>
            <a:schemeClr val="tx2"/>
          </a:solidFill>
          <a:latin typeface="Times New Roman" panose="02020603050405020304" pitchFamily="18" charset="0"/>
        </a:defRPr>
      </a:lvl8pPr>
      <a:lvl9pPr marL="1428806" algn="ctr" rtl="0" fontAlgn="base">
        <a:spcBef>
          <a:spcPct val="0"/>
        </a:spcBef>
        <a:spcAft>
          <a:spcPct val="0"/>
        </a:spcAft>
        <a:defRPr sz="3439">
          <a:solidFill>
            <a:schemeClr val="tx2"/>
          </a:solidFill>
          <a:latin typeface="Times New Roman" panose="02020603050405020304" pitchFamily="18" charset="0"/>
        </a:defRPr>
      </a:lvl9pPr>
    </p:titleStyle>
    <p:bodyStyle>
      <a:lvl1pPr marL="266693" indent="-266693" algn="l" rtl="0" eaLnBrk="0" fontAlgn="base" hangingPunct="0">
        <a:spcBef>
          <a:spcPct val="20000"/>
        </a:spcBef>
        <a:spcAft>
          <a:spcPct val="0"/>
        </a:spcAft>
        <a:buChar char="•"/>
        <a:defRPr sz="2500" kern="1200">
          <a:solidFill>
            <a:schemeClr val="tx1"/>
          </a:solidFill>
          <a:latin typeface="+mn-lt"/>
          <a:ea typeface="+mn-ea"/>
          <a:cs typeface="+mn-cs"/>
        </a:defRPr>
      </a:lvl1pPr>
      <a:lvl2pPr marL="579424" indent="-222245" algn="l" rtl="0" eaLnBrk="0" fontAlgn="base" hangingPunct="0">
        <a:spcBef>
          <a:spcPct val="20000"/>
        </a:spcBef>
        <a:spcAft>
          <a:spcPct val="0"/>
        </a:spcAft>
        <a:buChar char="–"/>
        <a:defRPr sz="2100" kern="1200">
          <a:solidFill>
            <a:schemeClr val="tx1"/>
          </a:solidFill>
          <a:latin typeface="+mn-lt"/>
          <a:ea typeface="+mn-ea"/>
          <a:cs typeface="+mn-cs"/>
        </a:defRPr>
      </a:lvl2pPr>
      <a:lvl3pPr marL="892152" indent="-177796" algn="l" rtl="0" eaLnBrk="0" fontAlgn="base" hangingPunct="0">
        <a:spcBef>
          <a:spcPct val="20000"/>
        </a:spcBef>
        <a:spcAft>
          <a:spcPct val="0"/>
        </a:spcAft>
        <a:buChar char="•"/>
        <a:defRPr kern="1200">
          <a:solidFill>
            <a:schemeClr val="tx1"/>
          </a:solidFill>
          <a:latin typeface="+mn-lt"/>
          <a:ea typeface="+mn-ea"/>
          <a:cs typeface="+mn-cs"/>
        </a:defRPr>
      </a:lvl3pPr>
      <a:lvl4pPr marL="1249331" indent="-177796" algn="l" rtl="0" eaLnBrk="0" fontAlgn="base" hangingPunct="0">
        <a:spcBef>
          <a:spcPct val="20000"/>
        </a:spcBef>
        <a:spcAft>
          <a:spcPct val="0"/>
        </a:spcAft>
        <a:buChar char="–"/>
        <a:defRPr sz="1500" kern="1200">
          <a:solidFill>
            <a:schemeClr val="tx1"/>
          </a:solidFill>
          <a:latin typeface="+mn-lt"/>
          <a:ea typeface="+mn-ea"/>
          <a:cs typeface="+mn-cs"/>
        </a:defRPr>
      </a:lvl4pPr>
      <a:lvl5pPr marL="1606511" indent="-177796" algn="l" rtl="0" eaLnBrk="0" fontAlgn="base" hangingPunct="0">
        <a:spcBef>
          <a:spcPct val="20000"/>
        </a:spcBef>
        <a:spcAft>
          <a:spcPct val="0"/>
        </a:spcAft>
        <a:buChar char="»"/>
        <a:defRPr sz="1500" kern="1200">
          <a:solidFill>
            <a:schemeClr val="tx1"/>
          </a:solidFill>
          <a:latin typeface="+mn-lt"/>
          <a:ea typeface="+mn-ea"/>
          <a:cs typeface="+mn-cs"/>
        </a:defRPr>
      </a:lvl5pPr>
      <a:lvl6pPr marL="1964608"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6pPr>
      <a:lvl7pPr marL="2321809"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7pPr>
      <a:lvl8pPr marL="2679012"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8pPr>
      <a:lvl9pPr marL="3036212" indent="-178601" algn="l" defTabSz="714403" rtl="0" eaLnBrk="1" latinLnBrk="0" hangingPunct="1">
        <a:lnSpc>
          <a:spcPct val="90000"/>
        </a:lnSpc>
        <a:spcBef>
          <a:spcPts val="391"/>
        </a:spcBef>
        <a:buFont typeface="Arial" panose="020B0604020202020204" pitchFamily="34" charset="0"/>
        <a:buChar char="•"/>
        <a:defRPr sz="1407" kern="1200">
          <a:solidFill>
            <a:schemeClr val="tx1"/>
          </a:solidFill>
          <a:latin typeface="+mn-lt"/>
          <a:ea typeface="+mn-ea"/>
          <a:cs typeface="+mn-cs"/>
        </a:defRPr>
      </a:lvl9pPr>
    </p:bodyStyle>
    <p:otherStyle>
      <a:defPPr>
        <a:defRPr lang="en-US"/>
      </a:defPPr>
      <a:lvl1pPr marL="0" algn="l" defTabSz="714403" rtl="0" eaLnBrk="1" latinLnBrk="0" hangingPunct="1">
        <a:defRPr sz="1407" kern="1200">
          <a:solidFill>
            <a:schemeClr val="tx1"/>
          </a:solidFill>
          <a:latin typeface="+mn-lt"/>
          <a:ea typeface="+mn-ea"/>
          <a:cs typeface="+mn-cs"/>
        </a:defRPr>
      </a:lvl1pPr>
      <a:lvl2pPr marL="357202" algn="l" defTabSz="714403" rtl="0" eaLnBrk="1" latinLnBrk="0" hangingPunct="1">
        <a:defRPr sz="1407" kern="1200">
          <a:solidFill>
            <a:schemeClr val="tx1"/>
          </a:solidFill>
          <a:latin typeface="+mn-lt"/>
          <a:ea typeface="+mn-ea"/>
          <a:cs typeface="+mn-cs"/>
        </a:defRPr>
      </a:lvl2pPr>
      <a:lvl3pPr marL="714403" algn="l" defTabSz="714403" rtl="0" eaLnBrk="1" latinLnBrk="0" hangingPunct="1">
        <a:defRPr sz="1407" kern="1200">
          <a:solidFill>
            <a:schemeClr val="tx1"/>
          </a:solidFill>
          <a:latin typeface="+mn-lt"/>
          <a:ea typeface="+mn-ea"/>
          <a:cs typeface="+mn-cs"/>
        </a:defRPr>
      </a:lvl3pPr>
      <a:lvl4pPr marL="1071604" algn="l" defTabSz="714403" rtl="0" eaLnBrk="1" latinLnBrk="0" hangingPunct="1">
        <a:defRPr sz="1407" kern="1200">
          <a:solidFill>
            <a:schemeClr val="tx1"/>
          </a:solidFill>
          <a:latin typeface="+mn-lt"/>
          <a:ea typeface="+mn-ea"/>
          <a:cs typeface="+mn-cs"/>
        </a:defRPr>
      </a:lvl4pPr>
      <a:lvl5pPr marL="1428806" algn="l" defTabSz="714403" rtl="0" eaLnBrk="1" latinLnBrk="0" hangingPunct="1">
        <a:defRPr sz="1407" kern="1200">
          <a:solidFill>
            <a:schemeClr val="tx1"/>
          </a:solidFill>
          <a:latin typeface="+mn-lt"/>
          <a:ea typeface="+mn-ea"/>
          <a:cs typeface="+mn-cs"/>
        </a:defRPr>
      </a:lvl5pPr>
      <a:lvl6pPr marL="1786007" algn="l" defTabSz="714403" rtl="0" eaLnBrk="1" latinLnBrk="0" hangingPunct="1">
        <a:defRPr sz="1407" kern="1200">
          <a:solidFill>
            <a:schemeClr val="tx1"/>
          </a:solidFill>
          <a:latin typeface="+mn-lt"/>
          <a:ea typeface="+mn-ea"/>
          <a:cs typeface="+mn-cs"/>
        </a:defRPr>
      </a:lvl6pPr>
      <a:lvl7pPr marL="2143209" algn="l" defTabSz="714403" rtl="0" eaLnBrk="1" latinLnBrk="0" hangingPunct="1">
        <a:defRPr sz="1407" kern="1200">
          <a:solidFill>
            <a:schemeClr val="tx1"/>
          </a:solidFill>
          <a:latin typeface="+mn-lt"/>
          <a:ea typeface="+mn-ea"/>
          <a:cs typeface="+mn-cs"/>
        </a:defRPr>
      </a:lvl7pPr>
      <a:lvl8pPr marL="2500411" algn="l" defTabSz="714403" rtl="0" eaLnBrk="1" latinLnBrk="0" hangingPunct="1">
        <a:defRPr sz="1407" kern="1200">
          <a:solidFill>
            <a:schemeClr val="tx1"/>
          </a:solidFill>
          <a:latin typeface="+mn-lt"/>
          <a:ea typeface="+mn-ea"/>
          <a:cs typeface="+mn-cs"/>
        </a:defRPr>
      </a:lvl8pPr>
      <a:lvl9pPr marL="2857611" algn="l" defTabSz="714403" rtl="0" eaLnBrk="1" latinLnBrk="0" hangingPunct="1">
        <a:defRPr sz="140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7F0FF"/>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F0040F9-7B2A-46F1-9088-E9FB51AA8B1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a:extLst>
              <a:ext uri="{FF2B5EF4-FFF2-40B4-BE49-F238E27FC236}">
                <a16:creationId xmlns:a16="http://schemas.microsoft.com/office/drawing/2014/main" id="{46C94BC4-08E0-4237-8B70-9286E19BD18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295325-9351-46E5-A667-186ECB160370}"/>
              </a:ext>
            </a:extLst>
          </p:cNvPr>
          <p:cNvSpPr>
            <a:spLocks noGrp="1" noChangeArrowheads="1"/>
          </p:cNvSpPr>
          <p:nvPr>
            <p:ph type="dt" sz="half" idx="2"/>
          </p:nvPr>
        </p:nvSpPr>
        <p:spPr bwMode="auto">
          <a:xfrm>
            <a:off x="9144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5"/>
            </a:lvl1pPr>
          </a:lstStyle>
          <a:p>
            <a:pPr>
              <a:defRPr/>
            </a:pPr>
            <a:endParaRPr lang="en-US"/>
          </a:p>
        </p:txBody>
      </p:sp>
      <p:sp>
        <p:nvSpPr>
          <p:cNvPr id="1029" name="Rectangle 5">
            <a:extLst>
              <a:ext uri="{FF2B5EF4-FFF2-40B4-BE49-F238E27FC236}">
                <a16:creationId xmlns:a16="http://schemas.microsoft.com/office/drawing/2014/main" id="{062F2336-53D8-4DE5-946A-30CB8AD7AD3B}"/>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5"/>
            </a:lvl1pPr>
          </a:lstStyle>
          <a:p>
            <a:pPr>
              <a:defRPr/>
            </a:pPr>
            <a:endParaRPr lang="en-US"/>
          </a:p>
        </p:txBody>
      </p:sp>
      <p:sp>
        <p:nvSpPr>
          <p:cNvPr id="1030" name="Rectangle 6">
            <a:extLst>
              <a:ext uri="{FF2B5EF4-FFF2-40B4-BE49-F238E27FC236}">
                <a16:creationId xmlns:a16="http://schemas.microsoft.com/office/drawing/2014/main" id="{DEF64063-DD61-4486-A10A-7253AADEECD3}"/>
              </a:ext>
            </a:extLst>
          </p:cNvPr>
          <p:cNvSpPr>
            <a:spLocks noGrp="1" noChangeArrowheads="1"/>
          </p:cNvSpPr>
          <p:nvPr>
            <p:ph type="sldNum" sz="quarter" idx="4"/>
          </p:nvPr>
        </p:nvSpPr>
        <p:spPr bwMode="auto">
          <a:xfrm>
            <a:off x="87376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5"/>
            </a:lvl1pPr>
          </a:lstStyle>
          <a:p>
            <a:pPr>
              <a:defRPr/>
            </a:pPr>
            <a:fld id="{5F4597E3-6390-4A7D-84C4-27BB50F211F8}" type="slidenum">
              <a:rPr lang="en-US" altLang="en-US"/>
              <a:pPr>
                <a:defRPr/>
              </a:pPr>
              <a:t>‹#›</a:t>
            </a:fld>
            <a:endParaRPr lang="en-US" altLang="en-US"/>
          </a:p>
        </p:txBody>
      </p:sp>
    </p:spTree>
    <p:extLst>
      <p:ext uri="{BB962C8B-B14F-4D97-AF65-F5344CB8AC3E}">
        <p14:creationId xmlns:p14="http://schemas.microsoft.com/office/powerpoint/2010/main" val="342475810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rtl="0" eaLnBrk="0" fontAlgn="base" hangingPunct="0">
        <a:spcBef>
          <a:spcPct val="0"/>
        </a:spcBef>
        <a:spcAft>
          <a:spcPct val="0"/>
        </a:spcAft>
        <a:defRPr sz="34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itchFamily="18" charset="0"/>
        </a:defRPr>
      </a:lvl2pPr>
      <a:lvl3pPr algn="ctr" rtl="0" eaLnBrk="0" fontAlgn="base" hangingPunct="0">
        <a:spcBef>
          <a:spcPct val="0"/>
        </a:spcBef>
        <a:spcAft>
          <a:spcPct val="0"/>
        </a:spcAft>
        <a:defRPr sz="3400">
          <a:solidFill>
            <a:schemeClr val="tx2"/>
          </a:solidFill>
          <a:latin typeface="Times New Roman" pitchFamily="18" charset="0"/>
        </a:defRPr>
      </a:lvl3pPr>
      <a:lvl4pPr algn="ctr" rtl="0" eaLnBrk="0" fontAlgn="base" hangingPunct="0">
        <a:spcBef>
          <a:spcPct val="0"/>
        </a:spcBef>
        <a:spcAft>
          <a:spcPct val="0"/>
        </a:spcAft>
        <a:defRPr sz="3400">
          <a:solidFill>
            <a:schemeClr val="tx2"/>
          </a:solidFill>
          <a:latin typeface="Times New Roman" pitchFamily="18" charset="0"/>
        </a:defRPr>
      </a:lvl4pPr>
      <a:lvl5pPr algn="ctr" rtl="0" eaLnBrk="0" fontAlgn="base" hangingPunct="0">
        <a:spcBef>
          <a:spcPct val="0"/>
        </a:spcBef>
        <a:spcAft>
          <a:spcPct val="0"/>
        </a:spcAft>
        <a:defRPr sz="3400">
          <a:solidFill>
            <a:schemeClr val="tx2"/>
          </a:solidFill>
          <a:latin typeface="Times New Roman" pitchFamily="18" charset="0"/>
        </a:defRPr>
      </a:lvl5pPr>
      <a:lvl6pPr marL="357202" algn="ctr" rtl="0" fontAlgn="base">
        <a:spcBef>
          <a:spcPct val="0"/>
        </a:spcBef>
        <a:spcAft>
          <a:spcPct val="0"/>
        </a:spcAft>
        <a:defRPr sz="3439">
          <a:solidFill>
            <a:schemeClr val="tx2"/>
          </a:solidFill>
          <a:latin typeface="Times New Roman" pitchFamily="18" charset="0"/>
        </a:defRPr>
      </a:lvl6pPr>
      <a:lvl7pPr marL="714403" algn="ctr" rtl="0" fontAlgn="base">
        <a:spcBef>
          <a:spcPct val="0"/>
        </a:spcBef>
        <a:spcAft>
          <a:spcPct val="0"/>
        </a:spcAft>
        <a:defRPr sz="3439">
          <a:solidFill>
            <a:schemeClr val="tx2"/>
          </a:solidFill>
          <a:latin typeface="Times New Roman" pitchFamily="18" charset="0"/>
        </a:defRPr>
      </a:lvl7pPr>
      <a:lvl8pPr marL="1071604" algn="ctr" rtl="0" fontAlgn="base">
        <a:spcBef>
          <a:spcPct val="0"/>
        </a:spcBef>
        <a:spcAft>
          <a:spcPct val="0"/>
        </a:spcAft>
        <a:defRPr sz="3439">
          <a:solidFill>
            <a:schemeClr val="tx2"/>
          </a:solidFill>
          <a:latin typeface="Times New Roman" pitchFamily="18" charset="0"/>
        </a:defRPr>
      </a:lvl8pPr>
      <a:lvl9pPr marL="1428806" algn="ctr" rtl="0" fontAlgn="base">
        <a:spcBef>
          <a:spcPct val="0"/>
        </a:spcBef>
        <a:spcAft>
          <a:spcPct val="0"/>
        </a:spcAft>
        <a:defRPr sz="3439">
          <a:solidFill>
            <a:schemeClr val="tx2"/>
          </a:solidFill>
          <a:latin typeface="Times New Roman" pitchFamily="18" charset="0"/>
        </a:defRPr>
      </a:lvl9pPr>
    </p:titleStyle>
    <p:bodyStyle>
      <a:lvl1pPr marL="266693" indent="-266693" algn="l" rtl="0" eaLnBrk="0" fontAlgn="base" hangingPunct="0">
        <a:spcBef>
          <a:spcPct val="20000"/>
        </a:spcBef>
        <a:spcAft>
          <a:spcPct val="0"/>
        </a:spcAft>
        <a:buChar char="•"/>
        <a:defRPr sz="2500">
          <a:solidFill>
            <a:schemeClr val="tx1"/>
          </a:solidFill>
          <a:latin typeface="+mn-lt"/>
          <a:ea typeface="+mn-ea"/>
          <a:cs typeface="+mn-cs"/>
        </a:defRPr>
      </a:lvl1pPr>
      <a:lvl2pPr marL="579424" indent="-222245" algn="l" rtl="0" eaLnBrk="0" fontAlgn="base" hangingPunct="0">
        <a:spcBef>
          <a:spcPct val="20000"/>
        </a:spcBef>
        <a:spcAft>
          <a:spcPct val="0"/>
        </a:spcAft>
        <a:buChar char="–"/>
        <a:defRPr sz="2100">
          <a:solidFill>
            <a:schemeClr val="tx1"/>
          </a:solidFill>
          <a:latin typeface="+mn-lt"/>
        </a:defRPr>
      </a:lvl2pPr>
      <a:lvl3pPr marL="892152" indent="-177796" algn="l" rtl="0" eaLnBrk="0" fontAlgn="base" hangingPunct="0">
        <a:spcBef>
          <a:spcPct val="20000"/>
        </a:spcBef>
        <a:spcAft>
          <a:spcPct val="0"/>
        </a:spcAft>
        <a:buChar char="•"/>
        <a:defRPr>
          <a:solidFill>
            <a:schemeClr val="tx1"/>
          </a:solidFill>
          <a:latin typeface="+mn-lt"/>
        </a:defRPr>
      </a:lvl3pPr>
      <a:lvl4pPr marL="1249331" indent="-177796" algn="l" rtl="0" eaLnBrk="0" fontAlgn="base" hangingPunct="0">
        <a:spcBef>
          <a:spcPct val="20000"/>
        </a:spcBef>
        <a:spcAft>
          <a:spcPct val="0"/>
        </a:spcAft>
        <a:buChar char="–"/>
        <a:defRPr sz="1500">
          <a:solidFill>
            <a:schemeClr val="tx1"/>
          </a:solidFill>
          <a:latin typeface="+mn-lt"/>
        </a:defRPr>
      </a:lvl4pPr>
      <a:lvl5pPr marL="1606511" indent="-177796" algn="l" rtl="0" eaLnBrk="0" fontAlgn="base" hangingPunct="0">
        <a:spcBef>
          <a:spcPct val="20000"/>
        </a:spcBef>
        <a:spcAft>
          <a:spcPct val="0"/>
        </a:spcAft>
        <a:buChar char="»"/>
        <a:defRPr sz="1500">
          <a:solidFill>
            <a:schemeClr val="tx1"/>
          </a:solidFill>
          <a:latin typeface="+mn-lt"/>
        </a:defRPr>
      </a:lvl5pPr>
      <a:lvl6pPr marL="1964608" indent="-178601" algn="l" rtl="0" fontAlgn="base">
        <a:spcBef>
          <a:spcPct val="20000"/>
        </a:spcBef>
        <a:spcAft>
          <a:spcPct val="0"/>
        </a:spcAft>
        <a:buChar char="»"/>
        <a:defRPr sz="1563">
          <a:solidFill>
            <a:schemeClr val="tx1"/>
          </a:solidFill>
          <a:latin typeface="+mn-lt"/>
        </a:defRPr>
      </a:lvl6pPr>
      <a:lvl7pPr marL="2321809" indent="-178601" algn="l" rtl="0" fontAlgn="base">
        <a:spcBef>
          <a:spcPct val="20000"/>
        </a:spcBef>
        <a:spcAft>
          <a:spcPct val="0"/>
        </a:spcAft>
        <a:buChar char="»"/>
        <a:defRPr sz="1563">
          <a:solidFill>
            <a:schemeClr val="tx1"/>
          </a:solidFill>
          <a:latin typeface="+mn-lt"/>
        </a:defRPr>
      </a:lvl7pPr>
      <a:lvl8pPr marL="2679012" indent="-178601" algn="l" rtl="0" fontAlgn="base">
        <a:spcBef>
          <a:spcPct val="20000"/>
        </a:spcBef>
        <a:spcAft>
          <a:spcPct val="0"/>
        </a:spcAft>
        <a:buChar char="»"/>
        <a:defRPr sz="1563">
          <a:solidFill>
            <a:schemeClr val="tx1"/>
          </a:solidFill>
          <a:latin typeface="+mn-lt"/>
        </a:defRPr>
      </a:lvl8pPr>
      <a:lvl9pPr marL="3036212" indent="-178601" algn="l" rtl="0" fontAlgn="base">
        <a:spcBef>
          <a:spcPct val="20000"/>
        </a:spcBef>
        <a:spcAft>
          <a:spcPct val="0"/>
        </a:spcAft>
        <a:buChar char="»"/>
        <a:defRPr sz="1563">
          <a:solidFill>
            <a:schemeClr val="tx1"/>
          </a:solidFill>
          <a:latin typeface="+mn-lt"/>
        </a:defRPr>
      </a:lvl9pPr>
    </p:bodyStyle>
    <p:otherStyle>
      <a:defPPr>
        <a:defRPr lang="en-US"/>
      </a:defPPr>
      <a:lvl1pPr marL="0" algn="l" defTabSz="714403" rtl="0" eaLnBrk="1" latinLnBrk="0" hangingPunct="1">
        <a:defRPr sz="1407" kern="1200">
          <a:solidFill>
            <a:schemeClr val="tx1"/>
          </a:solidFill>
          <a:latin typeface="+mn-lt"/>
          <a:ea typeface="+mn-ea"/>
          <a:cs typeface="+mn-cs"/>
        </a:defRPr>
      </a:lvl1pPr>
      <a:lvl2pPr marL="357202" algn="l" defTabSz="714403" rtl="0" eaLnBrk="1" latinLnBrk="0" hangingPunct="1">
        <a:defRPr sz="1407" kern="1200">
          <a:solidFill>
            <a:schemeClr val="tx1"/>
          </a:solidFill>
          <a:latin typeface="+mn-lt"/>
          <a:ea typeface="+mn-ea"/>
          <a:cs typeface="+mn-cs"/>
        </a:defRPr>
      </a:lvl2pPr>
      <a:lvl3pPr marL="714403" algn="l" defTabSz="714403" rtl="0" eaLnBrk="1" latinLnBrk="0" hangingPunct="1">
        <a:defRPr sz="1407" kern="1200">
          <a:solidFill>
            <a:schemeClr val="tx1"/>
          </a:solidFill>
          <a:latin typeface="+mn-lt"/>
          <a:ea typeface="+mn-ea"/>
          <a:cs typeface="+mn-cs"/>
        </a:defRPr>
      </a:lvl3pPr>
      <a:lvl4pPr marL="1071604" algn="l" defTabSz="714403" rtl="0" eaLnBrk="1" latinLnBrk="0" hangingPunct="1">
        <a:defRPr sz="1407" kern="1200">
          <a:solidFill>
            <a:schemeClr val="tx1"/>
          </a:solidFill>
          <a:latin typeface="+mn-lt"/>
          <a:ea typeface="+mn-ea"/>
          <a:cs typeface="+mn-cs"/>
        </a:defRPr>
      </a:lvl4pPr>
      <a:lvl5pPr marL="1428806" algn="l" defTabSz="714403" rtl="0" eaLnBrk="1" latinLnBrk="0" hangingPunct="1">
        <a:defRPr sz="1407" kern="1200">
          <a:solidFill>
            <a:schemeClr val="tx1"/>
          </a:solidFill>
          <a:latin typeface="+mn-lt"/>
          <a:ea typeface="+mn-ea"/>
          <a:cs typeface="+mn-cs"/>
        </a:defRPr>
      </a:lvl5pPr>
      <a:lvl6pPr marL="1786007" algn="l" defTabSz="714403" rtl="0" eaLnBrk="1" latinLnBrk="0" hangingPunct="1">
        <a:defRPr sz="1407" kern="1200">
          <a:solidFill>
            <a:schemeClr val="tx1"/>
          </a:solidFill>
          <a:latin typeface="+mn-lt"/>
          <a:ea typeface="+mn-ea"/>
          <a:cs typeface="+mn-cs"/>
        </a:defRPr>
      </a:lvl6pPr>
      <a:lvl7pPr marL="2143209" algn="l" defTabSz="714403" rtl="0" eaLnBrk="1" latinLnBrk="0" hangingPunct="1">
        <a:defRPr sz="1407" kern="1200">
          <a:solidFill>
            <a:schemeClr val="tx1"/>
          </a:solidFill>
          <a:latin typeface="+mn-lt"/>
          <a:ea typeface="+mn-ea"/>
          <a:cs typeface="+mn-cs"/>
        </a:defRPr>
      </a:lvl7pPr>
      <a:lvl8pPr marL="2500411" algn="l" defTabSz="714403" rtl="0" eaLnBrk="1" latinLnBrk="0" hangingPunct="1">
        <a:defRPr sz="1407" kern="1200">
          <a:solidFill>
            <a:schemeClr val="tx1"/>
          </a:solidFill>
          <a:latin typeface="+mn-lt"/>
          <a:ea typeface="+mn-ea"/>
          <a:cs typeface="+mn-cs"/>
        </a:defRPr>
      </a:lvl8pPr>
      <a:lvl9pPr marL="2857611" algn="l" defTabSz="714403" rtl="0" eaLnBrk="1" latinLnBrk="0" hangingPunct="1">
        <a:defRPr sz="140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E792EFB-E5BF-418E-8A57-A55E0CB03F12}"/>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2811E809-4797-44BC-B9B4-96201B234AE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5EDD99B-5EDE-4144-B207-78CBC4011E55}"/>
              </a:ext>
            </a:extLst>
          </p:cNvPr>
          <p:cNvSpPr>
            <a:spLocks noGrp="1" noChangeArrowheads="1"/>
          </p:cNvSpPr>
          <p:nvPr>
            <p:ph type="dt" sz="half" idx="2"/>
          </p:nvPr>
        </p:nvSpPr>
        <p:spPr bwMode="auto">
          <a:xfrm>
            <a:off x="9144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94"/>
            </a:lvl1pPr>
          </a:lstStyle>
          <a:p>
            <a:pPr>
              <a:defRPr/>
            </a:pPr>
            <a:endParaRPr lang="en-US" altLang="en-US"/>
          </a:p>
        </p:txBody>
      </p:sp>
      <p:sp>
        <p:nvSpPr>
          <p:cNvPr id="1029" name="Rectangle 5">
            <a:extLst>
              <a:ext uri="{FF2B5EF4-FFF2-40B4-BE49-F238E27FC236}">
                <a16:creationId xmlns:a16="http://schemas.microsoft.com/office/drawing/2014/main" id="{17E46C7E-5F1A-4CC8-8F37-063ECBAAB2AF}"/>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94"/>
            </a:lvl1pPr>
          </a:lstStyle>
          <a:p>
            <a:pPr>
              <a:defRPr/>
            </a:pPr>
            <a:endParaRPr lang="en-US" altLang="en-US"/>
          </a:p>
        </p:txBody>
      </p:sp>
      <p:sp>
        <p:nvSpPr>
          <p:cNvPr id="1030" name="Rectangle 6">
            <a:extLst>
              <a:ext uri="{FF2B5EF4-FFF2-40B4-BE49-F238E27FC236}">
                <a16:creationId xmlns:a16="http://schemas.microsoft.com/office/drawing/2014/main" id="{BF2BF250-86C6-4006-987D-3C236E776A1D}"/>
              </a:ext>
            </a:extLst>
          </p:cNvPr>
          <p:cNvSpPr>
            <a:spLocks noGrp="1" noChangeArrowheads="1"/>
          </p:cNvSpPr>
          <p:nvPr>
            <p:ph type="sldNum" sz="quarter" idx="4"/>
          </p:nvPr>
        </p:nvSpPr>
        <p:spPr bwMode="auto">
          <a:xfrm>
            <a:off x="8737601"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94"/>
            </a:lvl1pPr>
          </a:lstStyle>
          <a:p>
            <a:pPr>
              <a:defRPr/>
            </a:pPr>
            <a:fld id="{2C4E2C3C-E01D-4A49-BFAE-880E2B254D81}" type="slidenum">
              <a:rPr lang="en-US" altLang="en-US"/>
              <a:pPr>
                <a:defRPr/>
              </a:pPr>
              <a:t>‹#›</a:t>
            </a:fld>
            <a:endParaRPr lang="en-US" altLang="en-US"/>
          </a:p>
        </p:txBody>
      </p:sp>
    </p:spTree>
    <p:extLst>
      <p:ext uri="{BB962C8B-B14F-4D97-AF65-F5344CB8AC3E}">
        <p14:creationId xmlns:p14="http://schemas.microsoft.com/office/powerpoint/2010/main" val="254552916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hf sldNum="0" hdr="0"/>
  <p:txStyles>
    <p:titleStyle>
      <a:lvl1pPr algn="ctr" rtl="0" eaLnBrk="0" fontAlgn="base" hangingPunct="0">
        <a:spcBef>
          <a:spcPct val="0"/>
        </a:spcBef>
        <a:spcAft>
          <a:spcPct val="0"/>
        </a:spcAft>
        <a:defRPr sz="3400" kern="12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Times New Roman" panose="02020603050405020304" pitchFamily="18" charset="0"/>
        </a:defRPr>
      </a:lvl2pPr>
      <a:lvl3pPr algn="ctr" rtl="0" eaLnBrk="0" fontAlgn="base" hangingPunct="0">
        <a:spcBef>
          <a:spcPct val="0"/>
        </a:spcBef>
        <a:spcAft>
          <a:spcPct val="0"/>
        </a:spcAft>
        <a:defRPr sz="3400">
          <a:solidFill>
            <a:schemeClr val="tx2"/>
          </a:solidFill>
          <a:latin typeface="Times New Roman" panose="02020603050405020304" pitchFamily="18" charset="0"/>
        </a:defRPr>
      </a:lvl3pPr>
      <a:lvl4pPr algn="ctr" rtl="0" eaLnBrk="0" fontAlgn="base" hangingPunct="0">
        <a:spcBef>
          <a:spcPct val="0"/>
        </a:spcBef>
        <a:spcAft>
          <a:spcPct val="0"/>
        </a:spcAft>
        <a:defRPr sz="3400">
          <a:solidFill>
            <a:schemeClr val="tx2"/>
          </a:solidFill>
          <a:latin typeface="Times New Roman" panose="02020603050405020304" pitchFamily="18" charset="0"/>
        </a:defRPr>
      </a:lvl4pPr>
      <a:lvl5pPr algn="ctr" rtl="0" eaLnBrk="0" fontAlgn="base" hangingPunct="0">
        <a:spcBef>
          <a:spcPct val="0"/>
        </a:spcBef>
        <a:spcAft>
          <a:spcPct val="0"/>
        </a:spcAft>
        <a:defRPr sz="3400">
          <a:solidFill>
            <a:schemeClr val="tx2"/>
          </a:solidFill>
          <a:latin typeface="Times New Roman" panose="02020603050405020304" pitchFamily="18" charset="0"/>
        </a:defRPr>
      </a:lvl5pPr>
      <a:lvl6pPr marL="357210" algn="ctr" rtl="0" fontAlgn="base">
        <a:spcBef>
          <a:spcPct val="0"/>
        </a:spcBef>
        <a:spcAft>
          <a:spcPct val="0"/>
        </a:spcAft>
        <a:defRPr sz="3438">
          <a:solidFill>
            <a:schemeClr val="tx2"/>
          </a:solidFill>
          <a:latin typeface="Times New Roman" panose="02020603050405020304" pitchFamily="18" charset="0"/>
        </a:defRPr>
      </a:lvl6pPr>
      <a:lvl7pPr marL="714421" algn="ctr" rtl="0" fontAlgn="base">
        <a:spcBef>
          <a:spcPct val="0"/>
        </a:spcBef>
        <a:spcAft>
          <a:spcPct val="0"/>
        </a:spcAft>
        <a:defRPr sz="3438">
          <a:solidFill>
            <a:schemeClr val="tx2"/>
          </a:solidFill>
          <a:latin typeface="Times New Roman" panose="02020603050405020304" pitchFamily="18" charset="0"/>
        </a:defRPr>
      </a:lvl7pPr>
      <a:lvl8pPr marL="1071631" algn="ctr" rtl="0" fontAlgn="base">
        <a:spcBef>
          <a:spcPct val="0"/>
        </a:spcBef>
        <a:spcAft>
          <a:spcPct val="0"/>
        </a:spcAft>
        <a:defRPr sz="3438">
          <a:solidFill>
            <a:schemeClr val="tx2"/>
          </a:solidFill>
          <a:latin typeface="Times New Roman" panose="02020603050405020304" pitchFamily="18" charset="0"/>
        </a:defRPr>
      </a:lvl8pPr>
      <a:lvl9pPr marL="1428841" algn="ctr" rtl="0" fontAlgn="base">
        <a:spcBef>
          <a:spcPct val="0"/>
        </a:spcBef>
        <a:spcAft>
          <a:spcPct val="0"/>
        </a:spcAft>
        <a:defRPr sz="3438">
          <a:solidFill>
            <a:schemeClr val="tx2"/>
          </a:solidFill>
          <a:latin typeface="Times New Roman" panose="02020603050405020304" pitchFamily="18" charset="0"/>
        </a:defRPr>
      </a:lvl9pPr>
    </p:titleStyle>
    <p:bodyStyle>
      <a:lvl1pPr marL="266700" indent="-266700" algn="l" rtl="0" eaLnBrk="0" fontAlgn="base" hangingPunct="0">
        <a:spcBef>
          <a:spcPct val="20000"/>
        </a:spcBef>
        <a:spcAft>
          <a:spcPct val="0"/>
        </a:spcAft>
        <a:buChar char="•"/>
        <a:defRPr sz="2500" kern="1200">
          <a:solidFill>
            <a:schemeClr val="tx1"/>
          </a:solidFill>
          <a:latin typeface="+mn-lt"/>
          <a:ea typeface="+mn-ea"/>
          <a:cs typeface="+mn-cs"/>
        </a:defRPr>
      </a:lvl1pPr>
      <a:lvl2pPr marL="579438" indent="-222250" algn="l" rtl="0" eaLnBrk="0" fontAlgn="base" hangingPunct="0">
        <a:spcBef>
          <a:spcPct val="20000"/>
        </a:spcBef>
        <a:spcAft>
          <a:spcPct val="0"/>
        </a:spcAft>
        <a:buChar char="–"/>
        <a:defRPr sz="2100" kern="1200">
          <a:solidFill>
            <a:schemeClr val="tx1"/>
          </a:solidFill>
          <a:latin typeface="+mn-lt"/>
          <a:ea typeface="+mn-ea"/>
          <a:cs typeface="+mn-cs"/>
        </a:defRPr>
      </a:lvl2pPr>
      <a:lvl3pPr marL="892175" indent="-177800" algn="l" rtl="0" eaLnBrk="0" fontAlgn="base" hangingPunct="0">
        <a:spcBef>
          <a:spcPct val="20000"/>
        </a:spcBef>
        <a:spcAft>
          <a:spcPct val="0"/>
        </a:spcAft>
        <a:buChar char="•"/>
        <a:defRPr kern="1200">
          <a:solidFill>
            <a:schemeClr val="tx1"/>
          </a:solidFill>
          <a:latin typeface="+mn-lt"/>
          <a:ea typeface="+mn-ea"/>
          <a:cs typeface="+mn-cs"/>
        </a:defRPr>
      </a:lvl3pPr>
      <a:lvl4pPr marL="1249363" indent="-177800" algn="l" rtl="0" eaLnBrk="0" fontAlgn="base" hangingPunct="0">
        <a:spcBef>
          <a:spcPct val="20000"/>
        </a:spcBef>
        <a:spcAft>
          <a:spcPct val="0"/>
        </a:spcAft>
        <a:buChar char="–"/>
        <a:defRPr sz="1500" kern="1200">
          <a:solidFill>
            <a:schemeClr val="tx1"/>
          </a:solidFill>
          <a:latin typeface="+mn-lt"/>
          <a:ea typeface="+mn-ea"/>
          <a:cs typeface="+mn-cs"/>
        </a:defRPr>
      </a:lvl4pPr>
      <a:lvl5pPr marL="1606550" indent="-177800" algn="l" rtl="0" eaLnBrk="0" fontAlgn="base" hangingPunct="0">
        <a:spcBef>
          <a:spcPct val="20000"/>
        </a:spcBef>
        <a:spcAft>
          <a:spcPct val="0"/>
        </a:spcAft>
        <a:buChar char="»"/>
        <a:defRPr sz="1500" kern="1200">
          <a:solidFill>
            <a:schemeClr val="tx1"/>
          </a:solidFill>
          <a:latin typeface="+mn-lt"/>
          <a:ea typeface="+mn-ea"/>
          <a:cs typeface="+mn-cs"/>
        </a:defRPr>
      </a:lvl5pPr>
      <a:lvl6pPr marL="1964657"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6pPr>
      <a:lvl7pPr marL="2321867"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7pPr>
      <a:lvl8pPr marL="2679078"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8pPr>
      <a:lvl9pPr marL="3036288" indent="-178605" algn="l" defTabSz="714421" rtl="0" eaLnBrk="1" latinLnBrk="0" hangingPunct="1">
        <a:lnSpc>
          <a:spcPct val="90000"/>
        </a:lnSpc>
        <a:spcBef>
          <a:spcPts val="391"/>
        </a:spcBef>
        <a:buFont typeface="Arial" panose="020B0604020202020204" pitchFamily="34" charset="0"/>
        <a:buChar char="•"/>
        <a:defRPr sz="1406" kern="1200">
          <a:solidFill>
            <a:schemeClr val="tx1"/>
          </a:solidFill>
          <a:latin typeface="+mn-lt"/>
          <a:ea typeface="+mn-ea"/>
          <a:cs typeface="+mn-cs"/>
        </a:defRPr>
      </a:lvl9pPr>
    </p:bodyStyle>
    <p:otherStyle>
      <a:defPPr>
        <a:defRPr lang="en-US"/>
      </a:defPPr>
      <a:lvl1pPr marL="0" algn="l" defTabSz="714421" rtl="0" eaLnBrk="1" latinLnBrk="0" hangingPunct="1">
        <a:defRPr sz="1406" kern="1200">
          <a:solidFill>
            <a:schemeClr val="tx1"/>
          </a:solidFill>
          <a:latin typeface="+mn-lt"/>
          <a:ea typeface="+mn-ea"/>
          <a:cs typeface="+mn-cs"/>
        </a:defRPr>
      </a:lvl1pPr>
      <a:lvl2pPr marL="357210" algn="l" defTabSz="714421" rtl="0" eaLnBrk="1" latinLnBrk="0" hangingPunct="1">
        <a:defRPr sz="1406" kern="1200">
          <a:solidFill>
            <a:schemeClr val="tx1"/>
          </a:solidFill>
          <a:latin typeface="+mn-lt"/>
          <a:ea typeface="+mn-ea"/>
          <a:cs typeface="+mn-cs"/>
        </a:defRPr>
      </a:lvl2pPr>
      <a:lvl3pPr marL="714421" algn="l" defTabSz="714421" rtl="0" eaLnBrk="1" latinLnBrk="0" hangingPunct="1">
        <a:defRPr sz="1406" kern="1200">
          <a:solidFill>
            <a:schemeClr val="tx1"/>
          </a:solidFill>
          <a:latin typeface="+mn-lt"/>
          <a:ea typeface="+mn-ea"/>
          <a:cs typeface="+mn-cs"/>
        </a:defRPr>
      </a:lvl3pPr>
      <a:lvl4pPr marL="1071631" algn="l" defTabSz="714421" rtl="0" eaLnBrk="1" latinLnBrk="0" hangingPunct="1">
        <a:defRPr sz="1406" kern="1200">
          <a:solidFill>
            <a:schemeClr val="tx1"/>
          </a:solidFill>
          <a:latin typeface="+mn-lt"/>
          <a:ea typeface="+mn-ea"/>
          <a:cs typeface="+mn-cs"/>
        </a:defRPr>
      </a:lvl4pPr>
      <a:lvl5pPr marL="1428841" algn="l" defTabSz="714421" rtl="0" eaLnBrk="1" latinLnBrk="0" hangingPunct="1">
        <a:defRPr sz="1406" kern="1200">
          <a:solidFill>
            <a:schemeClr val="tx1"/>
          </a:solidFill>
          <a:latin typeface="+mn-lt"/>
          <a:ea typeface="+mn-ea"/>
          <a:cs typeface="+mn-cs"/>
        </a:defRPr>
      </a:lvl5pPr>
      <a:lvl6pPr marL="1786052" algn="l" defTabSz="714421" rtl="0" eaLnBrk="1" latinLnBrk="0" hangingPunct="1">
        <a:defRPr sz="1406" kern="1200">
          <a:solidFill>
            <a:schemeClr val="tx1"/>
          </a:solidFill>
          <a:latin typeface="+mn-lt"/>
          <a:ea typeface="+mn-ea"/>
          <a:cs typeface="+mn-cs"/>
        </a:defRPr>
      </a:lvl6pPr>
      <a:lvl7pPr marL="2143262" algn="l" defTabSz="714421" rtl="0" eaLnBrk="1" latinLnBrk="0" hangingPunct="1">
        <a:defRPr sz="1406" kern="1200">
          <a:solidFill>
            <a:schemeClr val="tx1"/>
          </a:solidFill>
          <a:latin typeface="+mn-lt"/>
          <a:ea typeface="+mn-ea"/>
          <a:cs typeface="+mn-cs"/>
        </a:defRPr>
      </a:lvl7pPr>
      <a:lvl8pPr marL="2500473" algn="l" defTabSz="714421" rtl="0" eaLnBrk="1" latinLnBrk="0" hangingPunct="1">
        <a:defRPr sz="1406" kern="1200">
          <a:solidFill>
            <a:schemeClr val="tx1"/>
          </a:solidFill>
          <a:latin typeface="+mn-lt"/>
          <a:ea typeface="+mn-ea"/>
          <a:cs typeface="+mn-cs"/>
        </a:defRPr>
      </a:lvl8pPr>
      <a:lvl9pPr marL="2857683" algn="l" defTabSz="714421" rtl="0" eaLnBrk="1" latinLnBrk="0" hangingPunct="1">
        <a:defRPr sz="14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2.jpe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65.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jpe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5.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jpe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5.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image" Target="../media/image47.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6.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s://www.schools.norfolk.gov.uk/pupil-needs/gypsy-roma-travell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6.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3.png"/><Relationship Id="rId3" Type="http://schemas.openxmlformats.org/officeDocument/2006/relationships/image" Target="../media/image10.jpeg"/><Relationship Id="rId7" Type="http://schemas.openxmlformats.org/officeDocument/2006/relationships/hyperlink" Target="http://www.google.co.uk/imgres?imgurl=https://gateway01.lpplus.net/sites/wmc/historyculture/PublishingImages/circus4.jpg&amp;imgrefurl=https://gateway01.lpplus.net/sites/wmc/historyculture/PublishingImages/Forms/AllItems.aspx&amp;usg=__oYnPslJs4y53Kc8cdYENg3xeOg8=&amp;h=448&amp;w=336&amp;sz=136&amp;hl=en&amp;start=12&amp;um=1&amp;itbs=1&amp;tbnid=uKTkYIbQ20YAUM:&amp;tbnh=127&amp;tbnw=95&amp;prev=/images%3Fq%3DCircus%2BTravellers%26um%3D1%26hl%3Den%26sa%3DG%26rlz%3D1G1GGLQ_ENUK336%26tbs%3Disch:1" TargetMode="External"/><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3.jpeg"/><Relationship Id="rId11" Type="http://schemas.openxmlformats.org/officeDocument/2006/relationships/image" Target="../media/image16.png"/><Relationship Id="rId5" Type="http://schemas.openxmlformats.org/officeDocument/2006/relationships/image" Target="../media/image12.jpeg"/><Relationship Id="rId15" Type="http://schemas.openxmlformats.org/officeDocument/2006/relationships/image" Target="../media/image18.png"/><Relationship Id="rId10" Type="http://schemas.openxmlformats.org/officeDocument/2006/relationships/image" Target="../media/image2.jpeg"/><Relationship Id="rId4" Type="http://schemas.openxmlformats.org/officeDocument/2006/relationships/image" Target="../media/image11.jpeg"/><Relationship Id="rId9" Type="http://schemas.openxmlformats.org/officeDocument/2006/relationships/image" Target="../media/image15.jpe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2.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4.png"/><Relationship Id="rId11" Type="http://schemas.openxmlformats.org/officeDocument/2006/relationships/image" Target="../media/image29.jpeg"/><Relationship Id="rId5" Type="http://schemas.openxmlformats.org/officeDocument/2006/relationships/image" Target="../media/image3.png"/><Relationship Id="rId10" Type="http://schemas.openxmlformats.org/officeDocument/2006/relationships/image" Target="../media/image28.jpeg"/><Relationship Id="rId4" Type="http://schemas.openxmlformats.org/officeDocument/2006/relationships/image" Target="../media/image2.jpe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1.jpeg"/><Relationship Id="rId2" Type="http://schemas.openxmlformats.org/officeDocument/2006/relationships/slideLayout" Target="../slideLayouts/slideLayout64.xml"/><Relationship Id="rId1" Type="http://schemas.openxmlformats.org/officeDocument/2006/relationships/video" Target="https://www.youtube.com/embed/7CBb-TmFeSw?feature=oembed"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schools.norfolk.gov.uk/pupil-needs/gypsy-roma-traveller" TargetMode="External"/><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mailto:claire.tattersall@norfolk.gov.uk"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E0ED48A-067C-4B37-B0CA-64CF1A45B29A}"/>
              </a:ext>
            </a:extLst>
          </p:cNvPr>
          <p:cNvSpPr>
            <a:spLocks noGrp="1" noChangeArrowheads="1"/>
          </p:cNvSpPr>
          <p:nvPr>
            <p:ph type="ctrTitle"/>
          </p:nvPr>
        </p:nvSpPr>
        <p:spPr>
          <a:xfrm>
            <a:off x="1379540" y="330148"/>
            <a:ext cx="9432925" cy="630237"/>
          </a:xfrm>
        </p:spPr>
        <p:txBody>
          <a:bodyPr/>
          <a:lstStyle/>
          <a:p>
            <a:br>
              <a:rPr lang="en-GB" sz="1800" kern="100" dirty="0">
                <a:latin typeface="Calibri" panose="020F0502020204030204" pitchFamily="34" charset="0"/>
                <a:ea typeface="Calibri" panose="020F0502020204030204" pitchFamily="34" charset="0"/>
                <a:cs typeface="Times New Roman" panose="02020603050405020304" pitchFamily="18" charset="0"/>
              </a:rPr>
            </a:br>
            <a:br>
              <a:rPr lang="en-GB" altLang="en-US" sz="1800" b="1" dirty="0">
                <a:solidFill>
                  <a:srgbClr val="002060"/>
                </a:solidFill>
                <a:latin typeface="Arial" panose="020B0604020202020204" pitchFamily="34" charset="0"/>
                <a:cs typeface="Arial" panose="020B0604020202020204" pitchFamily="34" charset="0"/>
              </a:rPr>
            </a:br>
            <a:r>
              <a:rPr lang="en-GB" sz="1800" b="1" kern="100" dirty="0">
                <a:solidFill>
                  <a:srgbClr val="002060"/>
                </a:solidFill>
                <a:latin typeface="Arial" panose="020B0604020202020204" pitchFamily="34" charset="0"/>
                <a:ea typeface="Calibri" panose="020F0502020204030204" pitchFamily="34" charset="0"/>
                <a:cs typeface="Arial" panose="020B0604020202020204" pitchFamily="34" charset="0"/>
              </a:rPr>
              <a:t>Improving outcomes for GRT children and young people </a:t>
            </a:r>
            <a:br>
              <a:rPr lang="en-GB"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GB" altLang="en-US" sz="1800" b="1" dirty="0">
                <a:solidFill>
                  <a:srgbClr val="002060"/>
                </a:solidFill>
                <a:latin typeface="Arial" panose="020B0604020202020204" pitchFamily="34" charset="0"/>
                <a:cs typeface="Arial" panose="020B0604020202020204" pitchFamily="34" charset="0"/>
              </a:rPr>
              <a:t>GRT Service</a:t>
            </a:r>
            <a:br>
              <a:rPr lang="en-GB" altLang="en-US" sz="18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Partnerships, Schools and Communities</a:t>
            </a:r>
            <a:endParaRPr lang="en-US" altLang="en-US" sz="1800" b="1" dirty="0">
              <a:solidFill>
                <a:srgbClr val="002060"/>
              </a:solidFill>
              <a:latin typeface="Arial" panose="020B0604020202020204" pitchFamily="34" charset="0"/>
              <a:cs typeface="Arial" panose="020B0604020202020204" pitchFamily="34" charset="0"/>
            </a:endParaRPr>
          </a:p>
        </p:txBody>
      </p:sp>
      <p:sp>
        <p:nvSpPr>
          <p:cNvPr id="18436" name="Text Box 3">
            <a:extLst>
              <a:ext uri="{FF2B5EF4-FFF2-40B4-BE49-F238E27FC236}">
                <a16:creationId xmlns:a16="http://schemas.microsoft.com/office/drawing/2014/main" id="{5DC085A3-ADF0-4141-B811-E4A38AFB9D24}"/>
              </a:ext>
            </a:extLst>
          </p:cNvPr>
          <p:cNvSpPr txBox="1">
            <a:spLocks noChangeArrowheads="1"/>
          </p:cNvSpPr>
          <p:nvPr/>
        </p:nvSpPr>
        <p:spPr bwMode="auto">
          <a:xfrm>
            <a:off x="2639621" y="5222488"/>
            <a:ext cx="7659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4375">
              <a:spcBef>
                <a:spcPct val="20000"/>
              </a:spcBef>
              <a:buChar char="•"/>
              <a:defRPr sz="2500">
                <a:solidFill>
                  <a:schemeClr val="tx1"/>
                </a:solidFill>
                <a:latin typeface="Times New Roman" panose="02020603050405020304" pitchFamily="18" charset="0"/>
              </a:defRPr>
            </a:lvl1pPr>
            <a:lvl2pPr marL="742950" indent="-285750" defTabSz="714375">
              <a:spcBef>
                <a:spcPct val="20000"/>
              </a:spcBef>
              <a:buChar char="–"/>
              <a:defRPr sz="2100">
                <a:solidFill>
                  <a:schemeClr val="tx1"/>
                </a:solidFill>
                <a:latin typeface="Times New Roman" panose="02020603050405020304" pitchFamily="18" charset="0"/>
              </a:defRPr>
            </a:lvl2pPr>
            <a:lvl3pPr marL="1143000" indent="-228600" defTabSz="714375">
              <a:spcBef>
                <a:spcPct val="20000"/>
              </a:spcBef>
              <a:buChar char="•"/>
              <a:defRPr>
                <a:solidFill>
                  <a:schemeClr val="tx1"/>
                </a:solidFill>
                <a:latin typeface="Times New Roman" panose="02020603050405020304" pitchFamily="18" charset="0"/>
              </a:defRPr>
            </a:lvl3pPr>
            <a:lvl4pPr marL="1600200" indent="-228600" defTabSz="714375">
              <a:spcBef>
                <a:spcPct val="20000"/>
              </a:spcBef>
              <a:buChar char="–"/>
              <a:defRPr sz="1500">
                <a:solidFill>
                  <a:schemeClr val="tx1"/>
                </a:solidFill>
                <a:latin typeface="Times New Roman" panose="02020603050405020304" pitchFamily="18" charset="0"/>
              </a:defRPr>
            </a:lvl4pPr>
            <a:lvl5pPr marL="2057400" indent="-228600" defTabSz="714375">
              <a:spcBef>
                <a:spcPct val="20000"/>
              </a:spcBef>
              <a:buChar char="»"/>
              <a:defRPr sz="1500">
                <a:solidFill>
                  <a:schemeClr val="tx1"/>
                </a:solidFill>
                <a:latin typeface="Times New Roman" panose="02020603050405020304" pitchFamily="18" charset="0"/>
              </a:defRPr>
            </a:lvl5pPr>
            <a:lvl6pPr marL="2514600" indent="-228600" defTabSz="714375"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defTabSz="714375"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defTabSz="714375"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defTabSz="714375"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ctr" fontAlgn="base">
              <a:spcBef>
                <a:spcPct val="0"/>
              </a:spcBef>
              <a:spcAft>
                <a:spcPct val="0"/>
              </a:spcAft>
              <a:buNone/>
            </a:pPr>
            <a:r>
              <a:rPr lang="en-GB" altLang="en-US" sz="1800" b="1" dirty="0">
                <a:solidFill>
                  <a:srgbClr val="003556"/>
                </a:solidFill>
                <a:latin typeface="Arial" panose="020B0604020202020204" pitchFamily="34" charset="0"/>
              </a:rPr>
              <a:t>Hilary Heath, GRT Team Manager</a:t>
            </a:r>
          </a:p>
          <a:p>
            <a:pPr algn="ctr" fontAlgn="base">
              <a:spcBef>
                <a:spcPct val="0"/>
              </a:spcBef>
              <a:spcAft>
                <a:spcPct val="0"/>
              </a:spcAft>
              <a:buNone/>
            </a:pPr>
            <a:r>
              <a:rPr lang="en-GB" altLang="en-US" sz="1800" b="1" dirty="0">
                <a:solidFill>
                  <a:srgbClr val="003556"/>
                </a:solidFill>
                <a:latin typeface="Arial" panose="020B0604020202020204" pitchFamily="34" charset="0"/>
              </a:rPr>
              <a:t>Claire Tattersall, Specialist GRT Practitioner</a:t>
            </a:r>
          </a:p>
          <a:p>
            <a:pPr algn="ctr" fontAlgn="base">
              <a:spcBef>
                <a:spcPct val="0"/>
              </a:spcBef>
              <a:spcAft>
                <a:spcPct val="0"/>
              </a:spcAft>
              <a:buNone/>
            </a:pPr>
            <a:r>
              <a:rPr lang="en-GB" altLang="en-US" sz="1800" b="1" dirty="0">
                <a:solidFill>
                  <a:srgbClr val="003556"/>
                </a:solidFill>
                <a:latin typeface="Arial" panose="020B0604020202020204" pitchFamily="34" charset="0"/>
              </a:rPr>
              <a:t>Rachel Yates, Specialist GRT Practitioner</a:t>
            </a:r>
          </a:p>
        </p:txBody>
      </p:sp>
      <p:sp>
        <p:nvSpPr>
          <p:cNvPr id="18437" name="TextBox 8">
            <a:extLst>
              <a:ext uri="{FF2B5EF4-FFF2-40B4-BE49-F238E27FC236}">
                <a16:creationId xmlns:a16="http://schemas.microsoft.com/office/drawing/2014/main" id="{B5726EA8-3D11-4E48-9A55-C03D8916DC7F}"/>
              </a:ext>
            </a:extLst>
          </p:cNvPr>
          <p:cNvSpPr>
            <a:spLocks noGrp="1"/>
          </p:cNvSpPr>
          <p:nvPr>
            <p:ph type="ftr" sz="quarter" idx="11"/>
          </p:nvPr>
        </p:nvSpPr>
        <p:spPr>
          <a:xfrm>
            <a:off x="3989388" y="6519868"/>
            <a:ext cx="8553451" cy="30777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79">
              <a:spcBef>
                <a:spcPct val="20000"/>
              </a:spcBef>
              <a:buChar char="•"/>
              <a:defRPr sz="2500">
                <a:solidFill>
                  <a:schemeClr val="tx1"/>
                </a:solidFill>
                <a:latin typeface="Times New Roman" panose="02020603050405020304" pitchFamily="18" charset="0"/>
              </a:defRPr>
            </a:lvl1pPr>
            <a:lvl2pPr marL="357179" indent="-222245" defTabSz="357179">
              <a:spcBef>
                <a:spcPct val="20000"/>
              </a:spcBef>
              <a:buChar char="–"/>
              <a:defRPr sz="2100">
                <a:solidFill>
                  <a:schemeClr val="tx1"/>
                </a:solidFill>
                <a:latin typeface="Times New Roman" panose="02020603050405020304" pitchFamily="18" charset="0"/>
              </a:defRPr>
            </a:lvl2pPr>
            <a:lvl3pPr marL="714357" indent="-177796" defTabSz="357179">
              <a:spcBef>
                <a:spcPct val="20000"/>
              </a:spcBef>
              <a:buChar char="•"/>
              <a:defRPr>
                <a:solidFill>
                  <a:schemeClr val="tx1"/>
                </a:solidFill>
                <a:latin typeface="Times New Roman" panose="02020603050405020304" pitchFamily="18" charset="0"/>
              </a:defRPr>
            </a:lvl3pPr>
            <a:lvl4pPr marL="1071536" indent="-177796" defTabSz="357179">
              <a:spcBef>
                <a:spcPct val="20000"/>
              </a:spcBef>
              <a:buChar char="–"/>
              <a:defRPr sz="1500">
                <a:solidFill>
                  <a:schemeClr val="tx1"/>
                </a:solidFill>
                <a:latin typeface="Times New Roman" panose="02020603050405020304" pitchFamily="18" charset="0"/>
              </a:defRPr>
            </a:lvl4pPr>
            <a:lvl5pPr marL="1428715" indent="-177796" defTabSz="357179">
              <a:spcBef>
                <a:spcPct val="20000"/>
              </a:spcBef>
              <a:buChar char="»"/>
              <a:defRPr sz="1500">
                <a:solidFill>
                  <a:schemeClr val="tx1"/>
                </a:solidFill>
                <a:latin typeface="Times New Roman" panose="02020603050405020304" pitchFamily="18" charset="0"/>
              </a:defRPr>
            </a:lvl5pPr>
            <a:lvl6pPr marL="1885904"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092"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281"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469"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l" fontAlgn="base">
              <a:spcBef>
                <a:spcPct val="0"/>
              </a:spcBef>
              <a:spcAft>
                <a:spcPct val="0"/>
              </a:spcAft>
              <a:buNone/>
            </a:pPr>
            <a:r>
              <a:rPr lang="en-GB" altLang="en-US" sz="1400" b="1">
                <a:solidFill>
                  <a:srgbClr val="000000"/>
                </a:solidFill>
                <a:latin typeface="Arial" panose="020B0604020202020204" pitchFamily="34" charset="0"/>
                <a:cs typeface="Arial" panose="020B0604020202020204" pitchFamily="34" charset="0"/>
              </a:rPr>
              <a:t>GRT Website : </a:t>
            </a:r>
            <a:r>
              <a:rPr lang="en-GB" altLang="en-US" sz="1400">
                <a:solidFill>
                  <a:srgbClr val="0000FF"/>
                </a:solidFill>
                <a:latin typeface="Arial" panose="020B0604020202020204" pitchFamily="34" charset="0"/>
                <a:cs typeface="Arial" panose="020B0604020202020204" pitchFamily="34" charset="0"/>
              </a:rPr>
              <a:t>www.schools.norfolk.gov.uk/pupil-needs/gypsy-roma-traveller</a:t>
            </a:r>
            <a:endParaRPr lang="en-GB" altLang="en-US" sz="140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3EDF345-429B-4DD0-A120-BF67F0D1C163}"/>
              </a:ext>
              <a:ext uri="{C183D7F6-B498-43B3-948B-1728B52AA6E4}">
                <adec:decorative xmlns:adec="http://schemas.microsoft.com/office/drawing/2017/decorative" val="1"/>
              </a:ext>
            </a:extLst>
          </p:cNvPr>
          <p:cNvSpPr/>
          <p:nvPr/>
        </p:nvSpPr>
        <p:spPr>
          <a:xfrm flipV="1">
            <a:off x="0" y="1001714"/>
            <a:ext cx="12192000" cy="45719"/>
          </a:xfrm>
          <a:prstGeom prst="rect">
            <a:avLst/>
          </a:prstGeom>
          <a:solidFill>
            <a:srgbClr val="98BF0E"/>
          </a:solidFill>
          <a:ln w="25400" cap="flat" cmpd="sng" algn="ctr">
            <a:noFill/>
            <a:prstDash val="solid"/>
          </a:ln>
          <a:effectLst/>
        </p:spPr>
        <p:txBody>
          <a:bodyPr anchor="ctr"/>
          <a:lstStyle/>
          <a:p>
            <a:pPr algn="ctr" defTabSz="357202">
              <a:defRPr/>
            </a:pPr>
            <a:endParaRPr lang="en-US" sz="1407" kern="0" dirty="0">
              <a:solidFill>
                <a:prstClr val="white"/>
              </a:solidFill>
              <a:latin typeface="Cambria"/>
            </a:endParaRPr>
          </a:p>
        </p:txBody>
      </p:sp>
      <p:grpSp>
        <p:nvGrpSpPr>
          <p:cNvPr id="18440" name="Group 9">
            <a:extLst>
              <a:ext uri="{FF2B5EF4-FFF2-40B4-BE49-F238E27FC236}">
                <a16:creationId xmlns:a16="http://schemas.microsoft.com/office/drawing/2014/main" id="{B908AC6D-CAE8-4BE0-ABCC-10FCEE2A0DEE}"/>
              </a:ext>
              <a:ext uri="{C183D7F6-B498-43B3-948B-1728B52AA6E4}">
                <adec:decorative xmlns:adec="http://schemas.microsoft.com/office/drawing/2017/decorative" val="1"/>
              </a:ext>
            </a:extLst>
          </p:cNvPr>
          <p:cNvGrpSpPr>
            <a:grpSpLocks/>
          </p:cNvGrpSpPr>
          <p:nvPr/>
        </p:nvGrpSpPr>
        <p:grpSpPr bwMode="auto">
          <a:xfrm>
            <a:off x="0" y="5625751"/>
            <a:ext cx="3149601" cy="3135312"/>
            <a:chOff x="-529126" y="5281202"/>
            <a:chExt cx="3566345" cy="3351716"/>
          </a:xfrm>
        </p:grpSpPr>
        <p:sp>
          <p:nvSpPr>
            <p:cNvPr id="15" name="Oval 14">
              <a:extLst>
                <a:ext uri="{FF2B5EF4-FFF2-40B4-BE49-F238E27FC236}">
                  <a16:creationId xmlns:a16="http://schemas.microsoft.com/office/drawing/2014/main" id="{B677CC47-2B3B-4F90-83C6-887E04B68F47}"/>
                </a:ext>
              </a:extLst>
            </p:cNvPr>
            <p:cNvSpPr/>
            <p:nvPr/>
          </p:nvSpPr>
          <p:spPr>
            <a:xfrm>
              <a:off x="-315217" y="5281202"/>
              <a:ext cx="335243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                </a:t>
              </a:r>
            </a:p>
          </p:txBody>
        </p:sp>
        <p:sp>
          <p:nvSpPr>
            <p:cNvPr id="16" name="Oval 15">
              <a:extLst>
                <a:ext uri="{FF2B5EF4-FFF2-40B4-BE49-F238E27FC236}">
                  <a16:creationId xmlns:a16="http://schemas.microsoft.com/office/drawing/2014/main" id="{B6636D73-5B10-491B-9B74-D7BF372C2A00}"/>
                </a:ext>
              </a:extLst>
            </p:cNvPr>
            <p:cNvSpPr/>
            <p:nvPr/>
          </p:nvSpPr>
          <p:spPr>
            <a:xfrm>
              <a:off x="-529126" y="5281202"/>
              <a:ext cx="335243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                </a:t>
              </a:r>
            </a:p>
          </p:txBody>
        </p:sp>
        <p:pic>
          <p:nvPicPr>
            <p:cNvPr id="18445" name="Picture 15">
              <a:extLst>
                <a:ext uri="{FF2B5EF4-FFF2-40B4-BE49-F238E27FC236}">
                  <a16:creationId xmlns:a16="http://schemas.microsoft.com/office/drawing/2014/main" id="{EBDAC637-8EFB-49DE-AA97-40F655483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2" name="Picture 23">
            <a:extLst>
              <a:ext uri="{FF2B5EF4-FFF2-40B4-BE49-F238E27FC236}">
                <a16:creationId xmlns:a16="http://schemas.microsoft.com/office/drawing/2014/main" id="{4F29FE57-C3BB-4AFB-85C5-C737914DD7E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05" y="148608"/>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5D638C5-2AAE-4ED8-93D0-471ADCE1CB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488008" y="172175"/>
            <a:ext cx="926579" cy="770819"/>
          </a:xfrm>
          <a:prstGeom prst="rect">
            <a:avLst/>
          </a:prstGeom>
        </p:spPr>
      </p:pic>
      <p:pic>
        <p:nvPicPr>
          <p:cNvPr id="3" name="Picture 2">
            <a:extLst>
              <a:ext uri="{FF2B5EF4-FFF2-40B4-BE49-F238E27FC236}">
                <a16:creationId xmlns:a16="http://schemas.microsoft.com/office/drawing/2014/main" id="{359D43D3-CB05-2D19-D863-444F94D46F9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7013" y="1610303"/>
            <a:ext cx="4320000" cy="3240000"/>
          </a:xfrm>
          <a:prstGeom prst="rect">
            <a:avLst/>
          </a:prstGeom>
        </p:spPr>
      </p:pic>
      <p:pic>
        <p:nvPicPr>
          <p:cNvPr id="4" name="Picture 6">
            <a:extLst>
              <a:ext uri="{FF2B5EF4-FFF2-40B4-BE49-F238E27FC236}">
                <a16:creationId xmlns:a16="http://schemas.microsoft.com/office/drawing/2014/main" id="{5CC67D96-E7CC-9318-58EC-1DB7CE073BE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8008" y="1609373"/>
            <a:ext cx="4320000" cy="32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47587E5-EB82-4143-9E82-76FEBEB2F044}"/>
              </a:ext>
            </a:extLst>
          </p:cNvPr>
          <p:cNvSpPr>
            <a:spLocks noGrp="1" noChangeArrowheads="1"/>
          </p:cNvSpPr>
          <p:nvPr>
            <p:ph type="ctrTitle"/>
          </p:nvPr>
        </p:nvSpPr>
        <p:spPr>
          <a:xfrm>
            <a:off x="2173984" y="188834"/>
            <a:ext cx="7432675" cy="606425"/>
          </a:xfrm>
        </p:spPr>
        <p:txBody>
          <a:bodyPr/>
          <a:lstStyle/>
          <a:p>
            <a:r>
              <a:rPr lang="en-US" sz="2400" b="1" dirty="0">
                <a:solidFill>
                  <a:srgbClr val="002060"/>
                </a:solidFill>
                <a:latin typeface="Arial" panose="020B0604020202020204" pitchFamily="34" charset="0"/>
                <a:cs typeface="Arial" panose="020B0604020202020204" pitchFamily="34" charset="0"/>
              </a:rPr>
              <a:t>GRT History Month (GRTHM)</a:t>
            </a:r>
            <a:endParaRPr lang="en-US" altLang="en-US" sz="2400" b="1" dirty="0">
              <a:solidFill>
                <a:srgbClr val="002060"/>
              </a:solidFill>
              <a:latin typeface="Arial" panose="020B0604020202020204" pitchFamily="34" charset="0"/>
              <a:cs typeface="Arial" panose="020B0604020202020204" pitchFamily="34" charset="0"/>
            </a:endParaRPr>
          </a:p>
        </p:txBody>
      </p:sp>
      <p:sp>
        <p:nvSpPr>
          <p:cNvPr id="30723" name="TextBox 8">
            <a:extLst>
              <a:ext uri="{FF2B5EF4-FFF2-40B4-BE49-F238E27FC236}">
                <a16:creationId xmlns:a16="http://schemas.microsoft.com/office/drawing/2014/main" id="{02F013BF-76C8-441C-8F68-696765C03191}"/>
              </a:ext>
            </a:extLst>
          </p:cNvPr>
          <p:cNvSpPr>
            <a:spLocks noGrp="1"/>
          </p:cNvSpPr>
          <p:nvPr>
            <p:ph type="ftr" sz="quarter" idx="11"/>
          </p:nvPr>
        </p:nvSpPr>
        <p:spPr>
          <a:xfrm>
            <a:off x="3949701" y="6462714"/>
            <a:ext cx="7775575" cy="307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88">
              <a:spcBef>
                <a:spcPct val="20000"/>
              </a:spcBef>
              <a:buChar char="•"/>
              <a:defRPr sz="2500">
                <a:solidFill>
                  <a:schemeClr val="tx1"/>
                </a:solidFill>
                <a:latin typeface="Times New Roman" panose="02020603050405020304" pitchFamily="18" charset="0"/>
              </a:defRPr>
            </a:lvl1pPr>
            <a:lvl2pPr marL="357188" indent="-222250" defTabSz="357188">
              <a:spcBef>
                <a:spcPct val="20000"/>
              </a:spcBef>
              <a:buChar char="–"/>
              <a:defRPr sz="2100">
                <a:solidFill>
                  <a:schemeClr val="tx1"/>
                </a:solidFill>
                <a:latin typeface="Times New Roman" panose="02020603050405020304" pitchFamily="18" charset="0"/>
              </a:defRPr>
            </a:lvl2pPr>
            <a:lvl3pPr marL="714375" indent="-177800" defTabSz="357188">
              <a:spcBef>
                <a:spcPct val="20000"/>
              </a:spcBef>
              <a:buChar char="•"/>
              <a:defRPr>
                <a:solidFill>
                  <a:schemeClr val="tx1"/>
                </a:solidFill>
                <a:latin typeface="Times New Roman" panose="02020603050405020304" pitchFamily="18" charset="0"/>
              </a:defRPr>
            </a:lvl3pPr>
            <a:lvl4pPr marL="1071563" indent="-177800" defTabSz="357188">
              <a:spcBef>
                <a:spcPct val="20000"/>
              </a:spcBef>
              <a:buChar char="–"/>
              <a:defRPr sz="1500">
                <a:solidFill>
                  <a:schemeClr val="tx1"/>
                </a:solidFill>
                <a:latin typeface="Times New Roman" panose="02020603050405020304" pitchFamily="18" charset="0"/>
              </a:defRPr>
            </a:lvl4pPr>
            <a:lvl5pPr marL="1428750" indent="-177800" defTabSz="357188">
              <a:spcBef>
                <a:spcPct val="20000"/>
              </a:spcBef>
              <a:buChar char="»"/>
              <a:defRPr sz="1500">
                <a:solidFill>
                  <a:schemeClr val="tx1"/>
                </a:solidFill>
                <a:latin typeface="Times New Roman" panose="02020603050405020304" pitchFamily="18" charset="0"/>
              </a:defRPr>
            </a:lvl5pPr>
            <a:lvl6pPr marL="18859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1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3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5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l" fontAlgn="base">
              <a:spcBef>
                <a:spcPct val="0"/>
              </a:spcBef>
              <a:spcAft>
                <a:spcPct val="0"/>
              </a:spcAft>
              <a:buNone/>
              <a:defRPr/>
            </a:pPr>
            <a:r>
              <a:rPr lang="en-GB" altLang="en-US" sz="1400" b="1">
                <a:solidFill>
                  <a:srgbClr val="000000"/>
                </a:solidFill>
                <a:latin typeface="Arial" panose="020B0604020202020204" pitchFamily="34" charset="0"/>
                <a:cs typeface="Arial" panose="020B0604020202020204" pitchFamily="34" charset="0"/>
              </a:rPr>
              <a:t>GRT Website: </a:t>
            </a:r>
            <a:r>
              <a:rPr lang="en-GB" altLang="en-US" sz="1400">
                <a:solidFill>
                  <a:srgbClr val="0000FF"/>
                </a:solidFill>
                <a:latin typeface="Arial" panose="020B0604020202020204" pitchFamily="34" charset="0"/>
                <a:cs typeface="Arial" panose="020B0604020202020204" pitchFamily="34" charset="0"/>
              </a:rPr>
              <a:t>https://www.schools.norfolk.gov.uk/pupil-needs/gypsy-roma-traveller</a:t>
            </a:r>
            <a:endParaRPr lang="en-GB" altLang="en-US" sz="140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F7EB8B2-AD04-4728-9692-FF4F82C9C312}"/>
              </a:ext>
              <a:ext uri="{C183D7F6-B498-43B3-948B-1728B52AA6E4}">
                <adec:decorative xmlns:adec="http://schemas.microsoft.com/office/drawing/2017/decorative" val="1"/>
              </a:ext>
            </a:extLst>
          </p:cNvPr>
          <p:cNvSpPr/>
          <p:nvPr/>
        </p:nvSpPr>
        <p:spPr>
          <a:xfrm>
            <a:off x="1" y="973456"/>
            <a:ext cx="12130006" cy="45719"/>
          </a:xfrm>
          <a:prstGeom prst="rect">
            <a:avLst/>
          </a:prstGeom>
          <a:solidFill>
            <a:srgbClr val="98BF0E"/>
          </a:solidFill>
          <a:ln w="25400" cap="flat" cmpd="sng" algn="ctr">
            <a:noFill/>
            <a:prstDash val="solid"/>
          </a:ln>
          <a:effectLst/>
        </p:spPr>
        <p:txBody>
          <a:bodyPr anchor="ctr"/>
          <a:lstStyle/>
          <a:p>
            <a:pPr algn="ctr" defTabSz="357210">
              <a:defRPr/>
            </a:pPr>
            <a:endParaRPr lang="en-US" sz="1406" kern="0" dirty="0">
              <a:solidFill>
                <a:prstClr val="white"/>
              </a:solidFill>
              <a:latin typeface="Cambria"/>
            </a:endParaRPr>
          </a:p>
        </p:txBody>
      </p:sp>
      <p:grpSp>
        <p:nvGrpSpPr>
          <p:cNvPr id="30726" name="Group 9">
            <a:extLst>
              <a:ext uri="{FF2B5EF4-FFF2-40B4-BE49-F238E27FC236}">
                <a16:creationId xmlns:a16="http://schemas.microsoft.com/office/drawing/2014/main" id="{A892AE8D-BA4C-4438-993F-6EE82EA3D321}"/>
              </a:ext>
              <a:ext uri="{C183D7F6-B498-43B3-948B-1728B52AA6E4}">
                <adec:decorative xmlns:adec="http://schemas.microsoft.com/office/drawing/2017/decorative" val="1"/>
              </a:ext>
            </a:extLst>
          </p:cNvPr>
          <p:cNvGrpSpPr>
            <a:grpSpLocks/>
          </p:cNvGrpSpPr>
          <p:nvPr/>
        </p:nvGrpSpPr>
        <p:grpSpPr bwMode="auto">
          <a:xfrm>
            <a:off x="-53109" y="5660138"/>
            <a:ext cx="3149601" cy="3135312"/>
            <a:chOff x="-529126" y="5281202"/>
            <a:chExt cx="3566345" cy="3351716"/>
          </a:xfrm>
        </p:grpSpPr>
        <p:sp>
          <p:nvSpPr>
            <p:cNvPr id="7" name="Oval 6">
              <a:extLst>
                <a:ext uri="{FF2B5EF4-FFF2-40B4-BE49-F238E27FC236}">
                  <a16:creationId xmlns:a16="http://schemas.microsoft.com/office/drawing/2014/main" id="{F941AD4E-F5BB-4F01-8A18-F5280AD808DA}"/>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8" name="Oval 7">
              <a:extLst>
                <a:ext uri="{FF2B5EF4-FFF2-40B4-BE49-F238E27FC236}">
                  <a16:creationId xmlns:a16="http://schemas.microsoft.com/office/drawing/2014/main" id="{9708213F-BA69-4D27-8D06-CAD0D4B4511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30730" name="Picture 8">
              <a:extLst>
                <a:ext uri="{FF2B5EF4-FFF2-40B4-BE49-F238E27FC236}">
                  <a16:creationId xmlns:a16="http://schemas.microsoft.com/office/drawing/2014/main" id="{31859F12-E6BF-4600-9400-A421E1B88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3">
            <a:extLst>
              <a:ext uri="{FF2B5EF4-FFF2-40B4-BE49-F238E27FC236}">
                <a16:creationId xmlns:a16="http://schemas.microsoft.com/office/drawing/2014/main" id="{379833B6-AB6B-4423-B3E8-23D43498A61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48" y="121545"/>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00250AB-01E5-72EE-7C28-53D38308A09F}"/>
              </a:ext>
            </a:extLst>
          </p:cNvPr>
          <p:cNvSpPr txBox="1"/>
          <p:nvPr/>
        </p:nvSpPr>
        <p:spPr>
          <a:xfrm>
            <a:off x="3031357" y="1159216"/>
            <a:ext cx="2424466" cy="5262979"/>
          </a:xfrm>
          <a:prstGeom prst="rect">
            <a:avLst/>
          </a:prstGeom>
          <a:noFill/>
        </p:spPr>
        <p:txBody>
          <a:bodyPr wrap="square">
            <a:spAutoFit/>
          </a:bodyPr>
          <a:lstStyle/>
          <a:p>
            <a:pPr eaLnBrk="0" fontAlgn="base" hangingPunct="0">
              <a:spcBef>
                <a:spcPct val="0"/>
              </a:spcBef>
              <a:spcAft>
                <a:spcPct val="0"/>
              </a:spcAft>
            </a:pPr>
            <a:r>
              <a:rPr lang="en-GB" sz="1600" b="1" dirty="0">
                <a:solidFill>
                  <a:srgbClr val="002060"/>
                </a:solidFill>
                <a:latin typeface="Arial" panose="020B0604020202020204" pitchFamily="34" charset="0"/>
                <a:cs typeface="Arial" panose="020B0604020202020204" pitchFamily="34" charset="0"/>
              </a:rPr>
              <a:t>The theme we will be exploring this year is “What does family mean to you?”, looking at the different shapes and forms family can take, the relationships we have with each other, and the importance of family as a support network. By the end, we hope schools and settings will have gained a deeper understanding of the richness of Romany Gypsy, Roma and Irish Traveller people, histories, cultures and traditions. </a:t>
            </a:r>
          </a:p>
        </p:txBody>
      </p:sp>
      <p:sp>
        <p:nvSpPr>
          <p:cNvPr id="4" name="TextBox 3">
            <a:extLst>
              <a:ext uri="{FF2B5EF4-FFF2-40B4-BE49-F238E27FC236}">
                <a16:creationId xmlns:a16="http://schemas.microsoft.com/office/drawing/2014/main" id="{15D2E8D5-D5A2-8C5E-5BE8-E2C2ADCF34B0}"/>
              </a:ext>
            </a:extLst>
          </p:cNvPr>
          <p:cNvSpPr txBox="1"/>
          <p:nvPr/>
        </p:nvSpPr>
        <p:spPr>
          <a:xfrm>
            <a:off x="511502" y="1197372"/>
            <a:ext cx="2209291" cy="4278094"/>
          </a:xfrm>
          <a:prstGeom prst="rect">
            <a:avLst/>
          </a:prstGeom>
          <a:noFill/>
        </p:spPr>
        <p:txBody>
          <a:bodyPr wrap="square" rtlCol="0">
            <a:spAutoFit/>
          </a:bodyPr>
          <a:lstStyle/>
          <a:p>
            <a:pPr defTabSz="714421">
              <a:defRPr/>
            </a:pPr>
            <a:r>
              <a:rPr lang="en-GB" sz="1600" dirty="0">
                <a:solidFill>
                  <a:srgbClr val="034B25"/>
                </a:solidFill>
                <a:latin typeface="Arial" panose="020B0604020202020204" pitchFamily="34" charset="0"/>
                <a:ea typeface="Times New Roman" panose="02020603050405020304" pitchFamily="18" charset="0"/>
                <a:cs typeface="Arial" panose="020B0604020202020204" pitchFamily="34" charset="0"/>
              </a:rPr>
              <a:t>Every June since 2008, people from across the UK have celebrated Gypsy, Roma and Traveller History Month. </a:t>
            </a:r>
          </a:p>
          <a:p>
            <a:pPr defTabSz="714421">
              <a:defRPr/>
            </a:pPr>
            <a:r>
              <a:rPr lang="en-GB" sz="1600" dirty="0">
                <a:solidFill>
                  <a:srgbClr val="034B25"/>
                </a:solidFill>
                <a:latin typeface="Arial" panose="020B0604020202020204" pitchFamily="34" charset="0"/>
                <a:ea typeface="Times New Roman" panose="02020603050405020304" pitchFamily="18" charset="0"/>
                <a:cs typeface="Arial" panose="020B0604020202020204" pitchFamily="34" charset="0"/>
              </a:rPr>
              <a:t>Through celebration, education and raising awareness, Gypsy, Roma and Traveller History Month helps to tackle </a:t>
            </a:r>
          </a:p>
          <a:p>
            <a:pPr defTabSz="714421">
              <a:defRPr/>
            </a:pPr>
            <a:r>
              <a:rPr lang="en-GB" sz="1600" dirty="0">
                <a:solidFill>
                  <a:srgbClr val="034B25"/>
                </a:solidFill>
                <a:latin typeface="Arial" panose="020B0604020202020204" pitchFamily="34" charset="0"/>
                <a:ea typeface="Times New Roman" panose="02020603050405020304" pitchFamily="18" charset="0"/>
                <a:cs typeface="Arial" panose="020B0604020202020204" pitchFamily="34" charset="0"/>
              </a:rPr>
              <a:t>prejudice, challenge myths and to amplify the voices of Gypsies, Roma and Travellers in wider society.</a:t>
            </a:r>
          </a:p>
        </p:txBody>
      </p:sp>
      <p:pic>
        <p:nvPicPr>
          <p:cNvPr id="5" name="Picture 4">
            <a:extLst>
              <a:ext uri="{FF2B5EF4-FFF2-40B4-BE49-F238E27FC236}">
                <a16:creationId xmlns:a16="http://schemas.microsoft.com/office/drawing/2014/main" id="{8A9C6947-3FEE-2F3D-6CAC-3D34B682F4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07018" y="130723"/>
            <a:ext cx="926579" cy="770818"/>
          </a:xfrm>
          <a:prstGeom prst="rect">
            <a:avLst/>
          </a:prstGeom>
        </p:spPr>
      </p:pic>
      <p:pic>
        <p:nvPicPr>
          <p:cNvPr id="9" name="Picture 8">
            <a:extLst>
              <a:ext uri="{FF2B5EF4-FFF2-40B4-BE49-F238E27FC236}">
                <a16:creationId xmlns:a16="http://schemas.microsoft.com/office/drawing/2014/main" id="{13C212E3-332E-E5EA-5FEF-6E3A1B89827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760723" y="1121249"/>
            <a:ext cx="3665060" cy="5201424"/>
          </a:xfrm>
          <a:prstGeom prst="rect">
            <a:avLst/>
          </a:prstGeom>
        </p:spPr>
      </p:pic>
      <p:pic>
        <p:nvPicPr>
          <p:cNvPr id="6" name="Picture 5">
            <a:extLst>
              <a:ext uri="{FF2B5EF4-FFF2-40B4-BE49-F238E27FC236}">
                <a16:creationId xmlns:a16="http://schemas.microsoft.com/office/drawing/2014/main" id="{7382A3B8-489A-03D0-16F3-E6EA815B0A9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423359" y="1510924"/>
            <a:ext cx="2880000" cy="2160000"/>
          </a:xfrm>
          <a:prstGeom prst="rect">
            <a:avLst/>
          </a:prstGeom>
        </p:spPr>
      </p:pic>
      <p:pic>
        <p:nvPicPr>
          <p:cNvPr id="13" name="Picture 12">
            <a:extLst>
              <a:ext uri="{FF2B5EF4-FFF2-40B4-BE49-F238E27FC236}">
                <a16:creationId xmlns:a16="http://schemas.microsoft.com/office/drawing/2014/main" id="{A0E8B5C8-62BE-10CB-9F74-312ED64BBF0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1120" y="4162673"/>
            <a:ext cx="1718074" cy="2160000"/>
          </a:xfrm>
          <a:prstGeom prst="rect">
            <a:avLst/>
          </a:prstGeom>
        </p:spPr>
      </p:pic>
    </p:spTree>
    <p:extLst>
      <p:ext uri="{BB962C8B-B14F-4D97-AF65-F5344CB8AC3E}">
        <p14:creationId xmlns:p14="http://schemas.microsoft.com/office/powerpoint/2010/main" val="351233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0-#ppt_w/2"/>
                                          </p:val>
                                        </p:tav>
                                        <p:tav tm="100000">
                                          <p:val>
                                            <p:strVal val="#ppt_x"/>
                                          </p:val>
                                        </p:tav>
                                      </p:tavLst>
                                    </p:anim>
                                    <p:anim calcmode="lin" valueType="num">
                                      <p:cBhvr additive="base">
                                        <p:cTn id="14"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47587E5-EB82-4143-9E82-76FEBEB2F044}"/>
              </a:ext>
            </a:extLst>
          </p:cNvPr>
          <p:cNvSpPr>
            <a:spLocks noGrp="1" noChangeArrowheads="1"/>
          </p:cNvSpPr>
          <p:nvPr>
            <p:ph type="ctrTitle"/>
          </p:nvPr>
        </p:nvSpPr>
        <p:spPr>
          <a:xfrm>
            <a:off x="2233210" y="235781"/>
            <a:ext cx="7432675" cy="606425"/>
          </a:xfrm>
        </p:spPr>
        <p:txBody>
          <a:bodyPr/>
          <a:lstStyle/>
          <a:p>
            <a:r>
              <a:rPr lang="en-US" sz="2400" b="1" dirty="0">
                <a:solidFill>
                  <a:srgbClr val="002060"/>
                </a:solidFill>
                <a:latin typeface="Arial" panose="020B0604020202020204" pitchFamily="34" charset="0"/>
                <a:cs typeface="Arial" panose="020B0604020202020204" pitchFamily="34" charset="0"/>
              </a:rPr>
              <a:t>GRT History Month (GRTHM) 2024 </a:t>
            </a:r>
            <a:br>
              <a:rPr lang="en-US" sz="2400" b="1" dirty="0">
                <a:solidFill>
                  <a:srgbClr val="002060"/>
                </a:solidFill>
                <a:latin typeface="Arial" panose="020B0604020202020204" pitchFamily="34" charset="0"/>
                <a:cs typeface="Arial" panose="020B0604020202020204" pitchFamily="34" charset="0"/>
              </a:rPr>
            </a:br>
            <a:r>
              <a:rPr lang="en-US" sz="2400" b="1" dirty="0">
                <a:solidFill>
                  <a:srgbClr val="002060"/>
                </a:solidFill>
                <a:latin typeface="Arial" panose="020B0604020202020204" pitchFamily="34" charset="0"/>
                <a:cs typeface="Arial" panose="020B0604020202020204" pitchFamily="34" charset="0"/>
              </a:rPr>
              <a:t>What Does Family Mean to You</a:t>
            </a:r>
            <a:endParaRPr lang="en-US" altLang="en-US" sz="2400" b="1" dirty="0">
              <a:solidFill>
                <a:srgbClr val="002060"/>
              </a:solidFill>
              <a:latin typeface="Arial" panose="020B0604020202020204" pitchFamily="34" charset="0"/>
              <a:cs typeface="Arial" panose="020B0604020202020204" pitchFamily="34" charset="0"/>
            </a:endParaRPr>
          </a:p>
        </p:txBody>
      </p:sp>
      <p:sp>
        <p:nvSpPr>
          <p:cNvPr id="30723" name="TextBox 8">
            <a:extLst>
              <a:ext uri="{FF2B5EF4-FFF2-40B4-BE49-F238E27FC236}">
                <a16:creationId xmlns:a16="http://schemas.microsoft.com/office/drawing/2014/main" id="{02F013BF-76C8-441C-8F68-696765C03191}"/>
              </a:ext>
            </a:extLst>
          </p:cNvPr>
          <p:cNvSpPr>
            <a:spLocks noGrp="1"/>
          </p:cNvSpPr>
          <p:nvPr>
            <p:ph type="ftr" sz="quarter" idx="11"/>
          </p:nvPr>
        </p:nvSpPr>
        <p:spPr>
          <a:xfrm>
            <a:off x="3949701" y="6462714"/>
            <a:ext cx="7775575" cy="307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88">
              <a:spcBef>
                <a:spcPct val="20000"/>
              </a:spcBef>
              <a:buChar char="•"/>
              <a:defRPr sz="2500">
                <a:solidFill>
                  <a:schemeClr val="tx1"/>
                </a:solidFill>
                <a:latin typeface="Times New Roman" panose="02020603050405020304" pitchFamily="18" charset="0"/>
              </a:defRPr>
            </a:lvl1pPr>
            <a:lvl2pPr marL="357188" indent="-222250" defTabSz="357188">
              <a:spcBef>
                <a:spcPct val="20000"/>
              </a:spcBef>
              <a:buChar char="–"/>
              <a:defRPr sz="2100">
                <a:solidFill>
                  <a:schemeClr val="tx1"/>
                </a:solidFill>
                <a:latin typeface="Times New Roman" panose="02020603050405020304" pitchFamily="18" charset="0"/>
              </a:defRPr>
            </a:lvl2pPr>
            <a:lvl3pPr marL="714375" indent="-177800" defTabSz="357188">
              <a:spcBef>
                <a:spcPct val="20000"/>
              </a:spcBef>
              <a:buChar char="•"/>
              <a:defRPr>
                <a:solidFill>
                  <a:schemeClr val="tx1"/>
                </a:solidFill>
                <a:latin typeface="Times New Roman" panose="02020603050405020304" pitchFamily="18" charset="0"/>
              </a:defRPr>
            </a:lvl3pPr>
            <a:lvl4pPr marL="1071563" indent="-177800" defTabSz="357188">
              <a:spcBef>
                <a:spcPct val="20000"/>
              </a:spcBef>
              <a:buChar char="–"/>
              <a:defRPr sz="1500">
                <a:solidFill>
                  <a:schemeClr val="tx1"/>
                </a:solidFill>
                <a:latin typeface="Times New Roman" panose="02020603050405020304" pitchFamily="18" charset="0"/>
              </a:defRPr>
            </a:lvl4pPr>
            <a:lvl5pPr marL="1428750" indent="-177800" defTabSz="357188">
              <a:spcBef>
                <a:spcPct val="20000"/>
              </a:spcBef>
              <a:buChar char="»"/>
              <a:defRPr sz="1500">
                <a:solidFill>
                  <a:schemeClr val="tx1"/>
                </a:solidFill>
                <a:latin typeface="Times New Roman" panose="02020603050405020304" pitchFamily="18" charset="0"/>
              </a:defRPr>
            </a:lvl5pPr>
            <a:lvl6pPr marL="18859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1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3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5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l" fontAlgn="base">
              <a:spcBef>
                <a:spcPct val="0"/>
              </a:spcBef>
              <a:spcAft>
                <a:spcPct val="0"/>
              </a:spcAft>
              <a:buNone/>
              <a:defRPr/>
            </a:pPr>
            <a:r>
              <a:rPr lang="en-GB" altLang="en-US" sz="1400" b="1">
                <a:solidFill>
                  <a:srgbClr val="000000"/>
                </a:solidFill>
                <a:latin typeface="Arial" panose="020B0604020202020204" pitchFamily="34" charset="0"/>
                <a:cs typeface="Arial" panose="020B0604020202020204" pitchFamily="34" charset="0"/>
              </a:rPr>
              <a:t>GRT Website: </a:t>
            </a:r>
            <a:r>
              <a:rPr lang="en-GB" altLang="en-US" sz="1400">
                <a:solidFill>
                  <a:srgbClr val="0000FF"/>
                </a:solidFill>
                <a:latin typeface="Arial" panose="020B0604020202020204" pitchFamily="34" charset="0"/>
                <a:cs typeface="Arial" panose="020B0604020202020204" pitchFamily="34" charset="0"/>
              </a:rPr>
              <a:t>https://www.schools.norfolk.gov.uk/pupil-needs/gypsy-roma-traveller</a:t>
            </a:r>
            <a:endParaRPr lang="en-GB" altLang="en-US" sz="140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F7EB8B2-AD04-4728-9692-FF4F82C9C312}"/>
              </a:ext>
              <a:ext uri="{C183D7F6-B498-43B3-948B-1728B52AA6E4}">
                <adec:decorative xmlns:adec="http://schemas.microsoft.com/office/drawing/2017/decorative" val="1"/>
              </a:ext>
            </a:extLst>
          </p:cNvPr>
          <p:cNvSpPr/>
          <p:nvPr/>
        </p:nvSpPr>
        <p:spPr>
          <a:xfrm flipV="1">
            <a:off x="61993" y="925521"/>
            <a:ext cx="12130007" cy="47936"/>
          </a:xfrm>
          <a:prstGeom prst="rect">
            <a:avLst/>
          </a:prstGeom>
          <a:solidFill>
            <a:srgbClr val="98BF0E"/>
          </a:solidFill>
          <a:ln w="25400" cap="flat" cmpd="sng" algn="ctr">
            <a:noFill/>
            <a:prstDash val="solid"/>
          </a:ln>
          <a:effectLst/>
        </p:spPr>
        <p:txBody>
          <a:bodyPr anchor="ctr"/>
          <a:lstStyle/>
          <a:p>
            <a:pPr algn="ctr" defTabSz="357210">
              <a:defRPr/>
            </a:pPr>
            <a:endParaRPr lang="en-US" sz="1406" kern="0" dirty="0">
              <a:solidFill>
                <a:prstClr val="white"/>
              </a:solidFill>
              <a:latin typeface="Cambria"/>
            </a:endParaRPr>
          </a:p>
        </p:txBody>
      </p:sp>
      <p:grpSp>
        <p:nvGrpSpPr>
          <p:cNvPr id="30726" name="Group 9">
            <a:extLst>
              <a:ext uri="{FF2B5EF4-FFF2-40B4-BE49-F238E27FC236}">
                <a16:creationId xmlns:a16="http://schemas.microsoft.com/office/drawing/2014/main" id="{A892AE8D-BA4C-4438-993F-6EE82EA3D321}"/>
              </a:ext>
              <a:ext uri="{C183D7F6-B498-43B3-948B-1728B52AA6E4}">
                <adec:decorative xmlns:adec="http://schemas.microsoft.com/office/drawing/2017/decorative" val="1"/>
              </a:ext>
            </a:extLst>
          </p:cNvPr>
          <p:cNvGrpSpPr>
            <a:grpSpLocks/>
          </p:cNvGrpSpPr>
          <p:nvPr/>
        </p:nvGrpSpPr>
        <p:grpSpPr bwMode="auto">
          <a:xfrm>
            <a:off x="-20939" y="5770627"/>
            <a:ext cx="3149601" cy="3135312"/>
            <a:chOff x="-529126" y="5281202"/>
            <a:chExt cx="3566345" cy="3351716"/>
          </a:xfrm>
        </p:grpSpPr>
        <p:sp>
          <p:nvSpPr>
            <p:cNvPr id="7" name="Oval 6">
              <a:extLst>
                <a:ext uri="{FF2B5EF4-FFF2-40B4-BE49-F238E27FC236}">
                  <a16:creationId xmlns:a16="http://schemas.microsoft.com/office/drawing/2014/main" id="{F941AD4E-F5BB-4F01-8A18-F5280AD808DA}"/>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8" name="Oval 7">
              <a:extLst>
                <a:ext uri="{FF2B5EF4-FFF2-40B4-BE49-F238E27FC236}">
                  <a16:creationId xmlns:a16="http://schemas.microsoft.com/office/drawing/2014/main" id="{9708213F-BA69-4D27-8D06-CAD0D4B4511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30730" name="Picture 8">
              <a:extLst>
                <a:ext uri="{FF2B5EF4-FFF2-40B4-BE49-F238E27FC236}">
                  <a16:creationId xmlns:a16="http://schemas.microsoft.com/office/drawing/2014/main" id="{31859F12-E6BF-4600-9400-A421E1B88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3">
            <a:extLst>
              <a:ext uri="{FF2B5EF4-FFF2-40B4-BE49-F238E27FC236}">
                <a16:creationId xmlns:a16="http://schemas.microsoft.com/office/drawing/2014/main" id="{379833B6-AB6B-4423-B3E8-23D43498A61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98" y="74601"/>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A9C6947-3FEE-2F3D-6CAC-3D34B682F4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80923" y="87311"/>
            <a:ext cx="926579" cy="770818"/>
          </a:xfrm>
          <a:prstGeom prst="rect">
            <a:avLst/>
          </a:prstGeom>
        </p:spPr>
      </p:pic>
      <p:pic>
        <p:nvPicPr>
          <p:cNvPr id="4" name="Picture 3">
            <a:extLst>
              <a:ext uri="{FF2B5EF4-FFF2-40B4-BE49-F238E27FC236}">
                <a16:creationId xmlns:a16="http://schemas.microsoft.com/office/drawing/2014/main" id="{40373E2F-2280-6EAD-0D12-3C1EE8E48A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305631" y="1157160"/>
            <a:ext cx="3115747" cy="4532498"/>
          </a:xfrm>
          <a:prstGeom prst="rect">
            <a:avLst/>
          </a:prstGeom>
        </p:spPr>
      </p:pic>
      <p:pic>
        <p:nvPicPr>
          <p:cNvPr id="9" name="Picture 8">
            <a:extLst>
              <a:ext uri="{FF2B5EF4-FFF2-40B4-BE49-F238E27FC236}">
                <a16:creationId xmlns:a16="http://schemas.microsoft.com/office/drawing/2014/main" id="{B88F6E8F-E7B1-2BF9-9ECC-81006E91D8F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851172" y="1162751"/>
            <a:ext cx="3683213" cy="4532498"/>
          </a:xfrm>
          <a:prstGeom prst="rect">
            <a:avLst/>
          </a:prstGeom>
        </p:spPr>
      </p:pic>
      <p:pic>
        <p:nvPicPr>
          <p:cNvPr id="11" name="Picture 10">
            <a:extLst>
              <a:ext uri="{FF2B5EF4-FFF2-40B4-BE49-F238E27FC236}">
                <a16:creationId xmlns:a16="http://schemas.microsoft.com/office/drawing/2014/main" id="{FB1C1509-9C1F-7001-37C7-E8AE19DE601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34235" y="1103719"/>
            <a:ext cx="3197951" cy="4604823"/>
          </a:xfrm>
          <a:prstGeom prst="rect">
            <a:avLst/>
          </a:prstGeom>
        </p:spPr>
      </p:pic>
    </p:spTree>
    <p:extLst>
      <p:ext uri="{BB962C8B-B14F-4D97-AF65-F5344CB8AC3E}">
        <p14:creationId xmlns:p14="http://schemas.microsoft.com/office/powerpoint/2010/main" val="1234612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47587E5-EB82-4143-9E82-76FEBEB2F044}"/>
              </a:ext>
            </a:extLst>
          </p:cNvPr>
          <p:cNvSpPr>
            <a:spLocks noGrp="1" noChangeArrowheads="1"/>
          </p:cNvSpPr>
          <p:nvPr>
            <p:ph type="ctrTitle"/>
          </p:nvPr>
        </p:nvSpPr>
        <p:spPr>
          <a:xfrm>
            <a:off x="2065496" y="305718"/>
            <a:ext cx="7432675" cy="606425"/>
          </a:xfrm>
        </p:spPr>
        <p:txBody>
          <a:bodyPr/>
          <a:lstStyle/>
          <a:p>
            <a:r>
              <a:rPr lang="en-US" sz="2400" b="1" dirty="0">
                <a:solidFill>
                  <a:srgbClr val="002060"/>
                </a:solidFill>
                <a:latin typeface="Arial" panose="020B0604020202020204" pitchFamily="34" charset="0"/>
                <a:cs typeface="Arial" panose="020B0604020202020204" pitchFamily="34" charset="0"/>
              </a:rPr>
              <a:t>GRT History Month (GRTHM) 2024 </a:t>
            </a:r>
            <a:br>
              <a:rPr lang="en-US" sz="2400" b="1" dirty="0">
                <a:solidFill>
                  <a:srgbClr val="002060"/>
                </a:solidFill>
                <a:latin typeface="Arial" panose="020B0604020202020204" pitchFamily="34" charset="0"/>
                <a:cs typeface="Arial" panose="020B0604020202020204" pitchFamily="34" charset="0"/>
              </a:rPr>
            </a:br>
            <a:r>
              <a:rPr lang="en-US" sz="2400" b="1" dirty="0">
                <a:solidFill>
                  <a:srgbClr val="002060"/>
                </a:solidFill>
                <a:latin typeface="Arial" panose="020B0604020202020204" pitchFamily="34" charset="0"/>
                <a:cs typeface="Arial" panose="020B0604020202020204" pitchFamily="34" charset="0"/>
              </a:rPr>
              <a:t>What Does Family Mean to You</a:t>
            </a:r>
            <a:endParaRPr lang="en-US" altLang="en-US" sz="2400" b="1" dirty="0">
              <a:solidFill>
                <a:srgbClr val="002060"/>
              </a:solidFill>
              <a:latin typeface="Arial" panose="020B0604020202020204" pitchFamily="34" charset="0"/>
              <a:cs typeface="Arial" panose="020B0604020202020204" pitchFamily="34" charset="0"/>
            </a:endParaRPr>
          </a:p>
        </p:txBody>
      </p:sp>
      <p:sp>
        <p:nvSpPr>
          <p:cNvPr id="30723" name="TextBox 8">
            <a:extLst>
              <a:ext uri="{FF2B5EF4-FFF2-40B4-BE49-F238E27FC236}">
                <a16:creationId xmlns:a16="http://schemas.microsoft.com/office/drawing/2014/main" id="{02F013BF-76C8-441C-8F68-696765C03191}"/>
              </a:ext>
            </a:extLst>
          </p:cNvPr>
          <p:cNvSpPr>
            <a:spLocks noGrp="1"/>
          </p:cNvSpPr>
          <p:nvPr>
            <p:ph type="ftr" sz="quarter" idx="11"/>
          </p:nvPr>
        </p:nvSpPr>
        <p:spPr>
          <a:xfrm>
            <a:off x="3474420" y="6515178"/>
            <a:ext cx="7775575" cy="307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88">
              <a:spcBef>
                <a:spcPct val="20000"/>
              </a:spcBef>
              <a:buChar char="•"/>
              <a:defRPr sz="2500">
                <a:solidFill>
                  <a:schemeClr val="tx1"/>
                </a:solidFill>
                <a:latin typeface="Times New Roman" panose="02020603050405020304" pitchFamily="18" charset="0"/>
              </a:defRPr>
            </a:lvl1pPr>
            <a:lvl2pPr marL="357188" indent="-222250" defTabSz="357188">
              <a:spcBef>
                <a:spcPct val="20000"/>
              </a:spcBef>
              <a:buChar char="–"/>
              <a:defRPr sz="2100">
                <a:solidFill>
                  <a:schemeClr val="tx1"/>
                </a:solidFill>
                <a:latin typeface="Times New Roman" panose="02020603050405020304" pitchFamily="18" charset="0"/>
              </a:defRPr>
            </a:lvl2pPr>
            <a:lvl3pPr marL="714375" indent="-177800" defTabSz="357188">
              <a:spcBef>
                <a:spcPct val="20000"/>
              </a:spcBef>
              <a:buChar char="•"/>
              <a:defRPr>
                <a:solidFill>
                  <a:schemeClr val="tx1"/>
                </a:solidFill>
                <a:latin typeface="Times New Roman" panose="02020603050405020304" pitchFamily="18" charset="0"/>
              </a:defRPr>
            </a:lvl3pPr>
            <a:lvl4pPr marL="1071563" indent="-177800" defTabSz="357188">
              <a:spcBef>
                <a:spcPct val="20000"/>
              </a:spcBef>
              <a:buChar char="–"/>
              <a:defRPr sz="1500">
                <a:solidFill>
                  <a:schemeClr val="tx1"/>
                </a:solidFill>
                <a:latin typeface="Times New Roman" panose="02020603050405020304" pitchFamily="18" charset="0"/>
              </a:defRPr>
            </a:lvl4pPr>
            <a:lvl5pPr marL="1428750" indent="-177800" defTabSz="357188">
              <a:spcBef>
                <a:spcPct val="20000"/>
              </a:spcBef>
              <a:buChar char="»"/>
              <a:defRPr sz="1500">
                <a:solidFill>
                  <a:schemeClr val="tx1"/>
                </a:solidFill>
                <a:latin typeface="Times New Roman" panose="02020603050405020304" pitchFamily="18" charset="0"/>
              </a:defRPr>
            </a:lvl5pPr>
            <a:lvl6pPr marL="18859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1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3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5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l" fontAlgn="base">
              <a:spcBef>
                <a:spcPct val="0"/>
              </a:spcBef>
              <a:spcAft>
                <a:spcPct val="0"/>
              </a:spcAft>
              <a:buNone/>
              <a:defRPr/>
            </a:pPr>
            <a:r>
              <a:rPr lang="en-GB" altLang="en-US" sz="1400" b="1" dirty="0">
                <a:solidFill>
                  <a:srgbClr val="000000"/>
                </a:solidFill>
                <a:latin typeface="Arial" panose="020B0604020202020204" pitchFamily="34" charset="0"/>
                <a:cs typeface="Arial" panose="020B0604020202020204" pitchFamily="34" charset="0"/>
              </a:rPr>
              <a:t>GRT Website: </a:t>
            </a:r>
            <a:r>
              <a:rPr lang="en-GB" altLang="en-US" sz="1400" dirty="0">
                <a:solidFill>
                  <a:srgbClr val="0000FF"/>
                </a:solidFill>
                <a:latin typeface="Arial" panose="020B0604020202020204" pitchFamily="34" charset="0"/>
                <a:cs typeface="Arial" panose="020B0604020202020204" pitchFamily="34" charset="0"/>
              </a:rPr>
              <a:t>https://www.schools.norfolk.gov.uk/pupil-needs/gypsy-roma-traveller</a:t>
            </a:r>
            <a:endParaRPr lang="en-GB" altLang="en-US" sz="1400" dirty="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F7EB8B2-AD04-4728-9692-FF4F82C9C312}"/>
              </a:ext>
              <a:ext uri="{C183D7F6-B498-43B3-948B-1728B52AA6E4}">
                <adec:decorative xmlns:adec="http://schemas.microsoft.com/office/drawing/2017/decorative" val="1"/>
              </a:ext>
            </a:extLst>
          </p:cNvPr>
          <p:cNvSpPr/>
          <p:nvPr/>
        </p:nvSpPr>
        <p:spPr>
          <a:xfrm flipV="1">
            <a:off x="-237641" y="1019173"/>
            <a:ext cx="12465804" cy="45719"/>
          </a:xfrm>
          <a:prstGeom prst="rect">
            <a:avLst/>
          </a:prstGeom>
          <a:solidFill>
            <a:srgbClr val="98BF0E"/>
          </a:solidFill>
          <a:ln w="25400" cap="flat" cmpd="sng" algn="ctr">
            <a:noFill/>
            <a:prstDash val="solid"/>
          </a:ln>
          <a:effectLst/>
        </p:spPr>
        <p:txBody>
          <a:bodyPr anchor="ctr"/>
          <a:lstStyle/>
          <a:p>
            <a:pPr algn="ctr" defTabSz="357210">
              <a:defRPr/>
            </a:pPr>
            <a:endParaRPr lang="en-US" sz="1406" kern="0" dirty="0">
              <a:solidFill>
                <a:prstClr val="white"/>
              </a:solidFill>
              <a:latin typeface="Cambria"/>
            </a:endParaRPr>
          </a:p>
        </p:txBody>
      </p:sp>
      <p:grpSp>
        <p:nvGrpSpPr>
          <p:cNvPr id="30726" name="Group 9">
            <a:extLst>
              <a:ext uri="{FF2B5EF4-FFF2-40B4-BE49-F238E27FC236}">
                <a16:creationId xmlns:a16="http://schemas.microsoft.com/office/drawing/2014/main" id="{A892AE8D-BA4C-4438-993F-6EE82EA3D321}"/>
              </a:ext>
              <a:ext uri="{C183D7F6-B498-43B3-948B-1728B52AA6E4}">
                <adec:decorative xmlns:adec="http://schemas.microsoft.com/office/drawing/2017/decorative" val="1"/>
              </a:ext>
            </a:extLst>
          </p:cNvPr>
          <p:cNvGrpSpPr>
            <a:grpSpLocks/>
          </p:cNvGrpSpPr>
          <p:nvPr/>
        </p:nvGrpSpPr>
        <p:grpSpPr bwMode="auto">
          <a:xfrm>
            <a:off x="0" y="5623975"/>
            <a:ext cx="3149601" cy="3135312"/>
            <a:chOff x="-529126" y="5281202"/>
            <a:chExt cx="3566345" cy="3351716"/>
          </a:xfrm>
        </p:grpSpPr>
        <p:sp>
          <p:nvSpPr>
            <p:cNvPr id="7" name="Oval 6">
              <a:extLst>
                <a:ext uri="{FF2B5EF4-FFF2-40B4-BE49-F238E27FC236}">
                  <a16:creationId xmlns:a16="http://schemas.microsoft.com/office/drawing/2014/main" id="{F941AD4E-F5BB-4F01-8A18-F5280AD808DA}"/>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8" name="Oval 7">
              <a:extLst>
                <a:ext uri="{FF2B5EF4-FFF2-40B4-BE49-F238E27FC236}">
                  <a16:creationId xmlns:a16="http://schemas.microsoft.com/office/drawing/2014/main" id="{9708213F-BA69-4D27-8D06-CAD0D4B4511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30730" name="Picture 8">
              <a:extLst>
                <a:ext uri="{FF2B5EF4-FFF2-40B4-BE49-F238E27FC236}">
                  <a16:creationId xmlns:a16="http://schemas.microsoft.com/office/drawing/2014/main" id="{31859F12-E6BF-4600-9400-A421E1B88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3">
            <a:extLst>
              <a:ext uri="{FF2B5EF4-FFF2-40B4-BE49-F238E27FC236}">
                <a16:creationId xmlns:a16="http://schemas.microsoft.com/office/drawing/2014/main" id="{379833B6-AB6B-4423-B3E8-23D43498A61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63" y="180573"/>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A9C6947-3FEE-2F3D-6CAC-3D34B682F4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24900" y="144705"/>
            <a:ext cx="926579" cy="770818"/>
          </a:xfrm>
          <a:prstGeom prst="rect">
            <a:avLst/>
          </a:prstGeom>
        </p:spPr>
      </p:pic>
      <p:sp>
        <p:nvSpPr>
          <p:cNvPr id="4" name="TextBox 3">
            <a:extLst>
              <a:ext uri="{FF2B5EF4-FFF2-40B4-BE49-F238E27FC236}">
                <a16:creationId xmlns:a16="http://schemas.microsoft.com/office/drawing/2014/main" id="{C53F11FC-83D8-BD15-D940-4C07EBEEC825}"/>
              </a:ext>
            </a:extLst>
          </p:cNvPr>
          <p:cNvSpPr txBox="1"/>
          <p:nvPr/>
        </p:nvSpPr>
        <p:spPr>
          <a:xfrm>
            <a:off x="2633851" y="1507689"/>
            <a:ext cx="5478780" cy="2677656"/>
          </a:xfrm>
          <a:prstGeom prst="rect">
            <a:avLst/>
          </a:prstGeom>
          <a:noFill/>
        </p:spPr>
        <p:txBody>
          <a:bodyPr wrap="square">
            <a:spAutoFit/>
          </a:bodyPr>
          <a:lstStyle/>
          <a:p>
            <a:pPr marL="571500" indent="-571500" eaLnBrk="0" fontAlgn="base" hangingPunct="0">
              <a:spcBef>
                <a:spcPct val="0"/>
              </a:spcBef>
              <a:spcAft>
                <a:spcPct val="0"/>
              </a:spcAft>
              <a:buFont typeface="Arial" panose="020B0604020202020204" pitchFamily="34" charset="0"/>
              <a:buChar char="•"/>
            </a:pPr>
            <a:r>
              <a:rPr lang="en-GB" sz="2400" b="1" dirty="0">
                <a:solidFill>
                  <a:srgbClr val="002060"/>
                </a:solidFill>
                <a:latin typeface="Arial" panose="020B0604020202020204" pitchFamily="34" charset="0"/>
                <a:cs typeface="Arial" panose="020B0604020202020204" pitchFamily="34" charset="0"/>
              </a:rPr>
              <a:t>Poetry (Kathleen Cunningham, </a:t>
            </a:r>
            <a:r>
              <a:rPr lang="en-GB" sz="2400" b="1" dirty="0" err="1">
                <a:solidFill>
                  <a:srgbClr val="002060"/>
                </a:solidFill>
                <a:latin typeface="Arial" panose="020B0604020202020204" pitchFamily="34" charset="0"/>
                <a:cs typeface="Arial" panose="020B0604020202020204" pitchFamily="34" charset="0"/>
              </a:rPr>
              <a:t>Bronislawa</a:t>
            </a:r>
            <a:r>
              <a:rPr lang="en-GB" sz="2400" b="1" dirty="0">
                <a:solidFill>
                  <a:srgbClr val="002060"/>
                </a:solidFill>
                <a:latin typeface="Arial" panose="020B0604020202020204" pitchFamily="34" charset="0"/>
                <a:cs typeface="Arial" panose="020B0604020202020204" pitchFamily="34" charset="0"/>
              </a:rPr>
              <a:t> </a:t>
            </a:r>
            <a:r>
              <a:rPr lang="en-GB" sz="2400" b="1" dirty="0" err="1">
                <a:solidFill>
                  <a:srgbClr val="002060"/>
                </a:solidFill>
                <a:latin typeface="Arial" panose="020B0604020202020204" pitchFamily="34" charset="0"/>
                <a:cs typeface="Arial" panose="020B0604020202020204" pitchFamily="34" charset="0"/>
              </a:rPr>
              <a:t>Wajs</a:t>
            </a:r>
            <a:r>
              <a:rPr lang="en-GB" sz="2400" b="1" dirty="0">
                <a:solidFill>
                  <a:srgbClr val="002060"/>
                </a:solidFill>
                <a:latin typeface="Arial" panose="020B0604020202020204" pitchFamily="34" charset="0"/>
                <a:cs typeface="Arial" panose="020B0604020202020204" pitchFamily="34" charset="0"/>
              </a:rPr>
              <a:t> (</a:t>
            </a:r>
            <a:r>
              <a:rPr lang="en-GB" sz="2400" b="1" dirty="0" err="1">
                <a:solidFill>
                  <a:srgbClr val="002060"/>
                </a:solidFill>
                <a:latin typeface="Arial" panose="020B0604020202020204" pitchFamily="34" charset="0"/>
                <a:cs typeface="Arial" panose="020B0604020202020204" pitchFamily="34" charset="0"/>
              </a:rPr>
              <a:t>Papusza</a:t>
            </a:r>
            <a:r>
              <a:rPr lang="en-GB" sz="2400" b="1" dirty="0">
                <a:solidFill>
                  <a:srgbClr val="002060"/>
                </a:solidFill>
                <a:latin typeface="Arial" panose="020B0604020202020204" pitchFamily="34" charset="0"/>
                <a:cs typeface="Arial" panose="020B0604020202020204" pitchFamily="34" charset="0"/>
              </a:rPr>
              <a:t>), Charlie Barley and all his friends)</a:t>
            </a:r>
          </a:p>
          <a:p>
            <a:pPr marL="571500" indent="-571500" eaLnBrk="0" fontAlgn="base" hangingPunct="0">
              <a:spcBef>
                <a:spcPct val="0"/>
              </a:spcBef>
              <a:spcAft>
                <a:spcPct val="0"/>
              </a:spcAft>
              <a:buFont typeface="Arial" panose="020B0604020202020204" pitchFamily="34" charset="0"/>
              <a:buChar char="•"/>
            </a:pPr>
            <a:r>
              <a:rPr lang="en-GB" sz="2400" b="1" dirty="0">
                <a:solidFill>
                  <a:srgbClr val="002060"/>
                </a:solidFill>
                <a:latin typeface="Arial" panose="020B0604020202020204" pitchFamily="34" charset="0"/>
                <a:cs typeface="Arial" panose="020B0604020202020204" pitchFamily="34" charset="0"/>
              </a:rPr>
              <a:t>Scrollwork (Showmen)</a:t>
            </a:r>
          </a:p>
          <a:p>
            <a:pPr marL="571500" indent="-571500" eaLnBrk="0" fontAlgn="base" hangingPunct="0">
              <a:spcBef>
                <a:spcPct val="0"/>
              </a:spcBef>
              <a:spcAft>
                <a:spcPct val="0"/>
              </a:spcAft>
              <a:buFont typeface="Arial" panose="020B0604020202020204" pitchFamily="34" charset="0"/>
              <a:buChar char="•"/>
            </a:pPr>
            <a:r>
              <a:rPr lang="en-GB" sz="2400" b="1" dirty="0">
                <a:solidFill>
                  <a:srgbClr val="002060"/>
                </a:solidFill>
                <a:latin typeface="Arial" panose="020B0604020202020204" pitchFamily="34" charset="0"/>
                <a:cs typeface="Arial" panose="020B0604020202020204" pitchFamily="34" charset="0"/>
              </a:rPr>
              <a:t>Family Portraits</a:t>
            </a:r>
          </a:p>
          <a:p>
            <a:pPr marL="571500" indent="-571500" eaLnBrk="0" fontAlgn="base" hangingPunct="0">
              <a:spcBef>
                <a:spcPct val="0"/>
              </a:spcBef>
              <a:spcAft>
                <a:spcPct val="0"/>
              </a:spcAft>
              <a:buFont typeface="Arial" panose="020B0604020202020204" pitchFamily="34" charset="0"/>
              <a:buChar char="•"/>
            </a:pPr>
            <a:r>
              <a:rPr lang="en-GB" sz="2400" b="1" dirty="0">
                <a:solidFill>
                  <a:srgbClr val="002060"/>
                </a:solidFill>
                <a:latin typeface="Arial" panose="020B0604020202020204" pitchFamily="34" charset="0"/>
                <a:cs typeface="Arial" panose="020B0604020202020204" pitchFamily="34" charset="0"/>
              </a:rPr>
              <a:t>Selfie Cards</a:t>
            </a:r>
          </a:p>
        </p:txBody>
      </p:sp>
      <p:pic>
        <p:nvPicPr>
          <p:cNvPr id="6" name="Picture 5">
            <a:extLst>
              <a:ext uri="{FF2B5EF4-FFF2-40B4-BE49-F238E27FC236}">
                <a16:creationId xmlns:a16="http://schemas.microsoft.com/office/drawing/2014/main" id="{12263575-DE96-86F8-D5FF-F0F58EC1711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8509" y="1989000"/>
            <a:ext cx="2018427" cy="2880000"/>
          </a:xfrm>
          <a:prstGeom prst="rect">
            <a:avLst/>
          </a:prstGeom>
        </p:spPr>
      </p:pic>
      <p:pic>
        <p:nvPicPr>
          <p:cNvPr id="10" name="Picture 9">
            <a:extLst>
              <a:ext uri="{FF2B5EF4-FFF2-40B4-BE49-F238E27FC236}">
                <a16:creationId xmlns:a16="http://schemas.microsoft.com/office/drawing/2014/main" id="{1E3AF932-D64C-AA8D-7C85-4D84B187998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806461" y="1139437"/>
            <a:ext cx="2711250" cy="2880000"/>
          </a:xfrm>
          <a:prstGeom prst="rect">
            <a:avLst/>
          </a:prstGeom>
        </p:spPr>
      </p:pic>
      <p:pic>
        <p:nvPicPr>
          <p:cNvPr id="12" name="Picture 11">
            <a:extLst>
              <a:ext uri="{FF2B5EF4-FFF2-40B4-BE49-F238E27FC236}">
                <a16:creationId xmlns:a16="http://schemas.microsoft.com/office/drawing/2014/main" id="{0EEB1D24-E1B7-7182-F42E-8DE423CB74F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42013" y="3779026"/>
            <a:ext cx="2278182" cy="2520000"/>
          </a:xfrm>
          <a:prstGeom prst="rect">
            <a:avLst/>
          </a:prstGeom>
        </p:spPr>
      </p:pic>
    </p:spTree>
    <p:extLst>
      <p:ext uri="{BB962C8B-B14F-4D97-AF65-F5344CB8AC3E}">
        <p14:creationId xmlns:p14="http://schemas.microsoft.com/office/powerpoint/2010/main" val="3914427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47587E5-EB82-4143-9E82-76FEBEB2F044}"/>
              </a:ext>
            </a:extLst>
          </p:cNvPr>
          <p:cNvSpPr>
            <a:spLocks noGrp="1" noChangeArrowheads="1"/>
          </p:cNvSpPr>
          <p:nvPr>
            <p:ph type="ctrTitle"/>
          </p:nvPr>
        </p:nvSpPr>
        <p:spPr>
          <a:xfrm>
            <a:off x="2180939" y="317529"/>
            <a:ext cx="7432675" cy="606425"/>
          </a:xfrm>
        </p:spPr>
        <p:txBody>
          <a:bodyPr/>
          <a:lstStyle/>
          <a:p>
            <a:r>
              <a:rPr lang="en-US" sz="2400" b="1" dirty="0">
                <a:solidFill>
                  <a:srgbClr val="002060"/>
                </a:solidFill>
                <a:latin typeface="Arial" panose="020B0604020202020204" pitchFamily="34" charset="0"/>
                <a:cs typeface="Arial" panose="020B0604020202020204" pitchFamily="34" charset="0"/>
              </a:rPr>
              <a:t>GRT History Month (GRTHM) 2024 </a:t>
            </a:r>
            <a:br>
              <a:rPr lang="en-US" sz="2400" b="1" dirty="0">
                <a:solidFill>
                  <a:srgbClr val="002060"/>
                </a:solidFill>
                <a:latin typeface="Arial" panose="020B0604020202020204" pitchFamily="34" charset="0"/>
                <a:cs typeface="Arial" panose="020B0604020202020204" pitchFamily="34" charset="0"/>
              </a:rPr>
            </a:br>
            <a:r>
              <a:rPr lang="en-US" sz="2400" b="1" dirty="0">
                <a:solidFill>
                  <a:srgbClr val="002060"/>
                </a:solidFill>
                <a:latin typeface="Arial" panose="020B0604020202020204" pitchFamily="34" charset="0"/>
                <a:cs typeface="Arial" panose="020B0604020202020204" pitchFamily="34" charset="0"/>
              </a:rPr>
              <a:t>What Does Family Mean to You</a:t>
            </a:r>
            <a:endParaRPr lang="en-US" altLang="en-US" sz="2400" b="1" dirty="0">
              <a:solidFill>
                <a:srgbClr val="002060"/>
              </a:solidFill>
              <a:latin typeface="Arial" panose="020B0604020202020204" pitchFamily="34" charset="0"/>
              <a:cs typeface="Arial" panose="020B0604020202020204" pitchFamily="34" charset="0"/>
            </a:endParaRPr>
          </a:p>
        </p:txBody>
      </p:sp>
      <p:sp>
        <p:nvSpPr>
          <p:cNvPr id="30723" name="TextBox 8">
            <a:extLst>
              <a:ext uri="{FF2B5EF4-FFF2-40B4-BE49-F238E27FC236}">
                <a16:creationId xmlns:a16="http://schemas.microsoft.com/office/drawing/2014/main" id="{02F013BF-76C8-441C-8F68-696765C03191}"/>
              </a:ext>
            </a:extLst>
          </p:cNvPr>
          <p:cNvSpPr>
            <a:spLocks noGrp="1"/>
          </p:cNvSpPr>
          <p:nvPr>
            <p:ph type="ftr" sz="quarter" idx="11"/>
          </p:nvPr>
        </p:nvSpPr>
        <p:spPr>
          <a:xfrm>
            <a:off x="3472903" y="6421385"/>
            <a:ext cx="7775575" cy="307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88">
              <a:spcBef>
                <a:spcPct val="20000"/>
              </a:spcBef>
              <a:buChar char="•"/>
              <a:defRPr sz="2500">
                <a:solidFill>
                  <a:schemeClr val="tx1"/>
                </a:solidFill>
                <a:latin typeface="Times New Roman" panose="02020603050405020304" pitchFamily="18" charset="0"/>
              </a:defRPr>
            </a:lvl1pPr>
            <a:lvl2pPr marL="357188" indent="-222250" defTabSz="357188">
              <a:spcBef>
                <a:spcPct val="20000"/>
              </a:spcBef>
              <a:buChar char="–"/>
              <a:defRPr sz="2100">
                <a:solidFill>
                  <a:schemeClr val="tx1"/>
                </a:solidFill>
                <a:latin typeface="Times New Roman" panose="02020603050405020304" pitchFamily="18" charset="0"/>
              </a:defRPr>
            </a:lvl2pPr>
            <a:lvl3pPr marL="714375" indent="-177800" defTabSz="357188">
              <a:spcBef>
                <a:spcPct val="20000"/>
              </a:spcBef>
              <a:buChar char="•"/>
              <a:defRPr>
                <a:solidFill>
                  <a:schemeClr val="tx1"/>
                </a:solidFill>
                <a:latin typeface="Times New Roman" panose="02020603050405020304" pitchFamily="18" charset="0"/>
              </a:defRPr>
            </a:lvl3pPr>
            <a:lvl4pPr marL="1071563" indent="-177800" defTabSz="357188">
              <a:spcBef>
                <a:spcPct val="20000"/>
              </a:spcBef>
              <a:buChar char="–"/>
              <a:defRPr sz="1500">
                <a:solidFill>
                  <a:schemeClr val="tx1"/>
                </a:solidFill>
                <a:latin typeface="Times New Roman" panose="02020603050405020304" pitchFamily="18" charset="0"/>
              </a:defRPr>
            </a:lvl4pPr>
            <a:lvl5pPr marL="1428750" indent="-177800" defTabSz="357188">
              <a:spcBef>
                <a:spcPct val="20000"/>
              </a:spcBef>
              <a:buChar char="»"/>
              <a:defRPr sz="1500">
                <a:solidFill>
                  <a:schemeClr val="tx1"/>
                </a:solidFill>
                <a:latin typeface="Times New Roman" panose="02020603050405020304" pitchFamily="18" charset="0"/>
              </a:defRPr>
            </a:lvl5pPr>
            <a:lvl6pPr marL="18859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1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3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5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l" fontAlgn="base">
              <a:spcBef>
                <a:spcPct val="0"/>
              </a:spcBef>
              <a:spcAft>
                <a:spcPct val="0"/>
              </a:spcAft>
              <a:buNone/>
              <a:defRPr/>
            </a:pPr>
            <a:r>
              <a:rPr lang="en-GB" altLang="en-US" sz="1400" b="1" dirty="0">
                <a:solidFill>
                  <a:srgbClr val="000000"/>
                </a:solidFill>
                <a:latin typeface="Arial" panose="020B0604020202020204" pitchFamily="34" charset="0"/>
                <a:cs typeface="Arial" panose="020B0604020202020204" pitchFamily="34" charset="0"/>
              </a:rPr>
              <a:t>GRT Website: </a:t>
            </a:r>
            <a:r>
              <a:rPr lang="en-GB" altLang="en-US" sz="1400" dirty="0">
                <a:solidFill>
                  <a:srgbClr val="0000FF"/>
                </a:solidFill>
                <a:latin typeface="Arial" panose="020B0604020202020204" pitchFamily="34" charset="0"/>
                <a:cs typeface="Arial" panose="020B0604020202020204" pitchFamily="34" charset="0"/>
              </a:rPr>
              <a:t>https://www.schools.norfolk.gov.uk/pupil-needs/gypsy-roma-traveller</a:t>
            </a:r>
            <a:endParaRPr lang="en-GB" altLang="en-US" sz="1400" dirty="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F7EB8B2-AD04-4728-9692-FF4F82C9C312}"/>
              </a:ext>
              <a:ext uri="{C183D7F6-B498-43B3-948B-1728B52AA6E4}">
                <adec:decorative xmlns:adec="http://schemas.microsoft.com/office/drawing/2017/decorative" val="1"/>
              </a:ext>
            </a:extLst>
          </p:cNvPr>
          <p:cNvSpPr/>
          <p:nvPr/>
        </p:nvSpPr>
        <p:spPr>
          <a:xfrm flipV="1">
            <a:off x="41329" y="1019173"/>
            <a:ext cx="12150671" cy="45719"/>
          </a:xfrm>
          <a:prstGeom prst="rect">
            <a:avLst/>
          </a:prstGeom>
          <a:solidFill>
            <a:srgbClr val="98BF0E"/>
          </a:solidFill>
          <a:ln w="25400" cap="flat" cmpd="sng" algn="ctr">
            <a:noFill/>
            <a:prstDash val="solid"/>
          </a:ln>
          <a:effectLst/>
        </p:spPr>
        <p:txBody>
          <a:bodyPr anchor="ctr"/>
          <a:lstStyle/>
          <a:p>
            <a:pPr algn="ctr" defTabSz="357210">
              <a:defRPr/>
            </a:pPr>
            <a:endParaRPr lang="en-US" sz="1406" kern="0" dirty="0">
              <a:solidFill>
                <a:prstClr val="white"/>
              </a:solidFill>
              <a:latin typeface="Cambria"/>
            </a:endParaRPr>
          </a:p>
        </p:txBody>
      </p:sp>
      <p:grpSp>
        <p:nvGrpSpPr>
          <p:cNvPr id="30726" name="Group 9">
            <a:extLst>
              <a:ext uri="{FF2B5EF4-FFF2-40B4-BE49-F238E27FC236}">
                <a16:creationId xmlns:a16="http://schemas.microsoft.com/office/drawing/2014/main" id="{A892AE8D-BA4C-4438-993F-6EE82EA3D321}"/>
              </a:ext>
              <a:ext uri="{C183D7F6-B498-43B3-948B-1728B52AA6E4}">
                <adec:decorative xmlns:adec="http://schemas.microsoft.com/office/drawing/2017/decorative" val="1"/>
              </a:ext>
            </a:extLst>
          </p:cNvPr>
          <p:cNvGrpSpPr>
            <a:grpSpLocks/>
          </p:cNvGrpSpPr>
          <p:nvPr/>
        </p:nvGrpSpPr>
        <p:grpSpPr bwMode="auto">
          <a:xfrm>
            <a:off x="-53109" y="5691831"/>
            <a:ext cx="3149601" cy="3135312"/>
            <a:chOff x="-529126" y="5281202"/>
            <a:chExt cx="3566345" cy="3351716"/>
          </a:xfrm>
        </p:grpSpPr>
        <p:sp>
          <p:nvSpPr>
            <p:cNvPr id="7" name="Oval 6">
              <a:extLst>
                <a:ext uri="{FF2B5EF4-FFF2-40B4-BE49-F238E27FC236}">
                  <a16:creationId xmlns:a16="http://schemas.microsoft.com/office/drawing/2014/main" id="{F941AD4E-F5BB-4F01-8A18-F5280AD808DA}"/>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8" name="Oval 7">
              <a:extLst>
                <a:ext uri="{FF2B5EF4-FFF2-40B4-BE49-F238E27FC236}">
                  <a16:creationId xmlns:a16="http://schemas.microsoft.com/office/drawing/2014/main" id="{9708213F-BA69-4D27-8D06-CAD0D4B4511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30730" name="Picture 8">
              <a:extLst>
                <a:ext uri="{FF2B5EF4-FFF2-40B4-BE49-F238E27FC236}">
                  <a16:creationId xmlns:a16="http://schemas.microsoft.com/office/drawing/2014/main" id="{31859F12-E6BF-4600-9400-A421E1B88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3">
            <a:extLst>
              <a:ext uri="{FF2B5EF4-FFF2-40B4-BE49-F238E27FC236}">
                <a16:creationId xmlns:a16="http://schemas.microsoft.com/office/drawing/2014/main" id="{379833B6-AB6B-4423-B3E8-23D43498A61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35" y="108546"/>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A9C6947-3FEE-2F3D-6CAC-3D34B682F4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67318" y="153136"/>
            <a:ext cx="926579" cy="770818"/>
          </a:xfrm>
          <a:prstGeom prst="rect">
            <a:avLst/>
          </a:prstGeom>
        </p:spPr>
      </p:pic>
      <p:pic>
        <p:nvPicPr>
          <p:cNvPr id="2" name="Picture 1">
            <a:extLst>
              <a:ext uri="{FF2B5EF4-FFF2-40B4-BE49-F238E27FC236}">
                <a16:creationId xmlns:a16="http://schemas.microsoft.com/office/drawing/2014/main" id="{90248A33-8961-4A44-C82F-3DC64CD164C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752953" y="1160111"/>
            <a:ext cx="7256109" cy="5163197"/>
          </a:xfrm>
          <a:prstGeom prst="rect">
            <a:avLst/>
          </a:prstGeom>
        </p:spPr>
      </p:pic>
    </p:spTree>
    <p:extLst>
      <p:ext uri="{BB962C8B-B14F-4D97-AF65-F5344CB8AC3E}">
        <p14:creationId xmlns:p14="http://schemas.microsoft.com/office/powerpoint/2010/main" val="334281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47587E5-EB82-4143-9E82-76FEBEB2F044}"/>
              </a:ext>
            </a:extLst>
          </p:cNvPr>
          <p:cNvSpPr>
            <a:spLocks noGrp="1" noChangeArrowheads="1"/>
          </p:cNvSpPr>
          <p:nvPr>
            <p:ph type="ctrTitle"/>
          </p:nvPr>
        </p:nvSpPr>
        <p:spPr>
          <a:xfrm>
            <a:off x="2173984" y="188834"/>
            <a:ext cx="7432675" cy="606425"/>
          </a:xfrm>
        </p:spPr>
        <p:txBody>
          <a:bodyPr/>
          <a:lstStyle/>
          <a:p>
            <a:r>
              <a:rPr lang="en-US" sz="2400" b="1" dirty="0">
                <a:solidFill>
                  <a:srgbClr val="002060"/>
                </a:solidFill>
                <a:latin typeface="Arial" panose="020B0604020202020204" pitchFamily="34" charset="0"/>
                <a:cs typeface="Arial" panose="020B0604020202020204" pitchFamily="34" charset="0"/>
              </a:rPr>
              <a:t>GRT History Month (GRTHM) 2024</a:t>
            </a:r>
            <a:endParaRPr lang="en-US" altLang="en-US" sz="2400" b="1" dirty="0">
              <a:solidFill>
                <a:srgbClr val="002060"/>
              </a:solidFill>
              <a:latin typeface="Arial" panose="020B0604020202020204" pitchFamily="34" charset="0"/>
              <a:cs typeface="Arial" panose="020B0604020202020204" pitchFamily="34" charset="0"/>
            </a:endParaRPr>
          </a:p>
        </p:txBody>
      </p:sp>
      <p:sp>
        <p:nvSpPr>
          <p:cNvPr id="30723" name="TextBox 8">
            <a:extLst>
              <a:ext uri="{FF2B5EF4-FFF2-40B4-BE49-F238E27FC236}">
                <a16:creationId xmlns:a16="http://schemas.microsoft.com/office/drawing/2014/main" id="{02F013BF-76C8-441C-8F68-696765C03191}"/>
              </a:ext>
            </a:extLst>
          </p:cNvPr>
          <p:cNvSpPr>
            <a:spLocks noGrp="1"/>
          </p:cNvSpPr>
          <p:nvPr>
            <p:ph type="ftr" sz="quarter" idx="11"/>
          </p:nvPr>
        </p:nvSpPr>
        <p:spPr>
          <a:xfrm>
            <a:off x="3949701" y="6462714"/>
            <a:ext cx="7775575" cy="307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88">
              <a:spcBef>
                <a:spcPct val="20000"/>
              </a:spcBef>
              <a:buChar char="•"/>
              <a:defRPr sz="2500">
                <a:solidFill>
                  <a:schemeClr val="tx1"/>
                </a:solidFill>
                <a:latin typeface="Times New Roman" panose="02020603050405020304" pitchFamily="18" charset="0"/>
              </a:defRPr>
            </a:lvl1pPr>
            <a:lvl2pPr marL="357188" indent="-222250" defTabSz="357188">
              <a:spcBef>
                <a:spcPct val="20000"/>
              </a:spcBef>
              <a:buChar char="–"/>
              <a:defRPr sz="2100">
                <a:solidFill>
                  <a:schemeClr val="tx1"/>
                </a:solidFill>
                <a:latin typeface="Times New Roman" panose="02020603050405020304" pitchFamily="18" charset="0"/>
              </a:defRPr>
            </a:lvl2pPr>
            <a:lvl3pPr marL="714375" indent="-177800" defTabSz="357188">
              <a:spcBef>
                <a:spcPct val="20000"/>
              </a:spcBef>
              <a:buChar char="•"/>
              <a:defRPr>
                <a:solidFill>
                  <a:schemeClr val="tx1"/>
                </a:solidFill>
                <a:latin typeface="Times New Roman" panose="02020603050405020304" pitchFamily="18" charset="0"/>
              </a:defRPr>
            </a:lvl3pPr>
            <a:lvl4pPr marL="1071563" indent="-177800" defTabSz="357188">
              <a:spcBef>
                <a:spcPct val="20000"/>
              </a:spcBef>
              <a:buChar char="–"/>
              <a:defRPr sz="1500">
                <a:solidFill>
                  <a:schemeClr val="tx1"/>
                </a:solidFill>
                <a:latin typeface="Times New Roman" panose="02020603050405020304" pitchFamily="18" charset="0"/>
              </a:defRPr>
            </a:lvl4pPr>
            <a:lvl5pPr marL="1428750" indent="-177800" defTabSz="357188">
              <a:spcBef>
                <a:spcPct val="20000"/>
              </a:spcBef>
              <a:buChar char="»"/>
              <a:defRPr sz="1500">
                <a:solidFill>
                  <a:schemeClr val="tx1"/>
                </a:solidFill>
                <a:latin typeface="Times New Roman" panose="02020603050405020304" pitchFamily="18" charset="0"/>
              </a:defRPr>
            </a:lvl5pPr>
            <a:lvl6pPr marL="18859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1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3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550" indent="-177800" defTabSz="357188"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l" fontAlgn="base">
              <a:spcBef>
                <a:spcPct val="0"/>
              </a:spcBef>
              <a:spcAft>
                <a:spcPct val="0"/>
              </a:spcAft>
              <a:buNone/>
              <a:defRPr/>
            </a:pPr>
            <a:r>
              <a:rPr lang="en-GB" altLang="en-US" sz="1400" b="1">
                <a:solidFill>
                  <a:srgbClr val="000000"/>
                </a:solidFill>
                <a:latin typeface="Arial" panose="020B0604020202020204" pitchFamily="34" charset="0"/>
                <a:cs typeface="Arial" panose="020B0604020202020204" pitchFamily="34" charset="0"/>
              </a:rPr>
              <a:t>GRT Website: </a:t>
            </a:r>
            <a:r>
              <a:rPr lang="en-GB" altLang="en-US" sz="1400">
                <a:solidFill>
                  <a:srgbClr val="0000FF"/>
                </a:solidFill>
                <a:latin typeface="Arial" panose="020B0604020202020204" pitchFamily="34" charset="0"/>
                <a:cs typeface="Arial" panose="020B0604020202020204" pitchFamily="34" charset="0"/>
              </a:rPr>
              <a:t>https://www.schools.norfolk.gov.uk/pupil-needs/gypsy-roma-traveller</a:t>
            </a:r>
            <a:endParaRPr lang="en-GB" altLang="en-US" sz="140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F7EB8B2-AD04-4728-9692-FF4F82C9C312}"/>
              </a:ext>
              <a:ext uri="{C183D7F6-B498-43B3-948B-1728B52AA6E4}">
                <adec:decorative xmlns:adec="http://schemas.microsoft.com/office/drawing/2017/decorative" val="1"/>
              </a:ext>
            </a:extLst>
          </p:cNvPr>
          <p:cNvSpPr/>
          <p:nvPr/>
        </p:nvSpPr>
        <p:spPr>
          <a:xfrm flipV="1">
            <a:off x="-46495" y="913933"/>
            <a:ext cx="12238495" cy="45719"/>
          </a:xfrm>
          <a:prstGeom prst="rect">
            <a:avLst/>
          </a:prstGeom>
          <a:solidFill>
            <a:srgbClr val="98BF0E"/>
          </a:solidFill>
          <a:ln w="25400" cap="flat" cmpd="sng" algn="ctr">
            <a:noFill/>
            <a:prstDash val="solid"/>
          </a:ln>
          <a:effectLst/>
        </p:spPr>
        <p:txBody>
          <a:bodyPr anchor="ctr"/>
          <a:lstStyle/>
          <a:p>
            <a:pPr algn="ctr" defTabSz="357210">
              <a:defRPr/>
            </a:pPr>
            <a:endParaRPr lang="en-US" sz="1406" kern="0" dirty="0">
              <a:solidFill>
                <a:prstClr val="white"/>
              </a:solidFill>
              <a:latin typeface="Cambria"/>
            </a:endParaRPr>
          </a:p>
        </p:txBody>
      </p:sp>
      <p:grpSp>
        <p:nvGrpSpPr>
          <p:cNvPr id="30726" name="Group 9">
            <a:extLst>
              <a:ext uri="{FF2B5EF4-FFF2-40B4-BE49-F238E27FC236}">
                <a16:creationId xmlns:a16="http://schemas.microsoft.com/office/drawing/2014/main" id="{A892AE8D-BA4C-4438-993F-6EE82EA3D321}"/>
              </a:ext>
              <a:ext uri="{C183D7F6-B498-43B3-948B-1728B52AA6E4}">
                <adec:decorative xmlns:adec="http://schemas.microsoft.com/office/drawing/2017/decorative" val="1"/>
              </a:ext>
            </a:extLst>
          </p:cNvPr>
          <p:cNvGrpSpPr>
            <a:grpSpLocks/>
          </p:cNvGrpSpPr>
          <p:nvPr/>
        </p:nvGrpSpPr>
        <p:grpSpPr bwMode="auto">
          <a:xfrm>
            <a:off x="0" y="5758294"/>
            <a:ext cx="3149601" cy="3135312"/>
            <a:chOff x="-529126" y="5281202"/>
            <a:chExt cx="3566345" cy="3351716"/>
          </a:xfrm>
        </p:grpSpPr>
        <p:sp>
          <p:nvSpPr>
            <p:cNvPr id="7" name="Oval 6">
              <a:extLst>
                <a:ext uri="{FF2B5EF4-FFF2-40B4-BE49-F238E27FC236}">
                  <a16:creationId xmlns:a16="http://schemas.microsoft.com/office/drawing/2014/main" id="{F941AD4E-F5BB-4F01-8A18-F5280AD808DA}"/>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8" name="Oval 7">
              <a:extLst>
                <a:ext uri="{FF2B5EF4-FFF2-40B4-BE49-F238E27FC236}">
                  <a16:creationId xmlns:a16="http://schemas.microsoft.com/office/drawing/2014/main" id="{9708213F-BA69-4D27-8D06-CAD0D4B4511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30730" name="Picture 8">
              <a:extLst>
                <a:ext uri="{FF2B5EF4-FFF2-40B4-BE49-F238E27FC236}">
                  <a16:creationId xmlns:a16="http://schemas.microsoft.com/office/drawing/2014/main" id="{31859F12-E6BF-4600-9400-A421E1B88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3">
            <a:extLst>
              <a:ext uri="{FF2B5EF4-FFF2-40B4-BE49-F238E27FC236}">
                <a16:creationId xmlns:a16="http://schemas.microsoft.com/office/drawing/2014/main" id="{379833B6-AB6B-4423-B3E8-23D43498A61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78" y="94083"/>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A9C6947-3FEE-2F3D-6CAC-3D34B682F4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63272" y="106637"/>
            <a:ext cx="926579" cy="770818"/>
          </a:xfrm>
          <a:prstGeom prst="rect">
            <a:avLst/>
          </a:prstGeom>
        </p:spPr>
      </p:pic>
      <p:sp>
        <p:nvSpPr>
          <p:cNvPr id="6" name="TextBox 5">
            <a:extLst>
              <a:ext uri="{FF2B5EF4-FFF2-40B4-BE49-F238E27FC236}">
                <a16:creationId xmlns:a16="http://schemas.microsoft.com/office/drawing/2014/main" id="{FC2B3E0D-EDAA-0F0A-AFAC-C29A5C3F244A}"/>
              </a:ext>
            </a:extLst>
          </p:cNvPr>
          <p:cNvSpPr txBox="1"/>
          <p:nvPr/>
        </p:nvSpPr>
        <p:spPr>
          <a:xfrm>
            <a:off x="1847528" y="1430252"/>
            <a:ext cx="3672408" cy="3293209"/>
          </a:xfrm>
          <a:prstGeom prst="rect">
            <a:avLst/>
          </a:prstGeom>
          <a:noFill/>
        </p:spPr>
        <p:txBody>
          <a:bodyPr wrap="square">
            <a:spAutoFit/>
          </a:bodyPr>
          <a:lstStyle/>
          <a:p>
            <a:pPr>
              <a:defRPr/>
            </a:pPr>
            <a:r>
              <a:rPr lang="en-GB" sz="1600" b="1" dirty="0">
                <a:solidFill>
                  <a:srgbClr val="002060"/>
                </a:solidFill>
                <a:latin typeface="Calibri" panose="020F0502020204030204"/>
              </a:rPr>
              <a:t>Story Into Song Online </a:t>
            </a:r>
            <a:r>
              <a:rPr lang="en-GB" sz="1600" b="1" dirty="0">
                <a:solidFill>
                  <a:srgbClr val="002060"/>
                </a:solidFill>
                <a:highlight>
                  <a:srgbClr val="FFFF00"/>
                </a:highlight>
                <a:latin typeface="Calibri" panose="020F0502020204030204"/>
              </a:rPr>
              <a:t>Free</a:t>
            </a:r>
            <a:r>
              <a:rPr lang="en-GB" sz="1600" b="1" dirty="0">
                <a:solidFill>
                  <a:srgbClr val="002060"/>
                </a:solidFill>
                <a:latin typeface="Calibri" panose="020F0502020204030204"/>
              </a:rPr>
              <a:t> Interactive Event for Pupils in Years 4 – 6</a:t>
            </a:r>
          </a:p>
          <a:p>
            <a:pPr>
              <a:defRPr/>
            </a:pPr>
            <a:r>
              <a:rPr lang="en-GB" sz="1600" dirty="0">
                <a:solidFill>
                  <a:srgbClr val="002060"/>
                </a:solidFill>
                <a:latin typeface="Segoe UI" panose="020B0502040204020203" pitchFamily="34" charset="0"/>
              </a:rPr>
              <a:t>Storytelling with multi-award-winning storyteller, author and playwright, Richard O’Neill and professional musician, songwriter and storyteller, George Hoyle. Together they blend the old and the new; telling a selection of unique, exciting and original stories through song. Participating pupils will have an opportunity to join in and sing along. This interactive masterclass will be held on Microsoft Teams.</a:t>
            </a:r>
            <a:endParaRPr lang="en-GB" sz="1600" b="1" dirty="0">
              <a:solidFill>
                <a:srgbClr val="002060"/>
              </a:solidFill>
              <a:latin typeface="Calibri" panose="020F0502020204030204"/>
            </a:endParaRPr>
          </a:p>
        </p:txBody>
      </p:sp>
      <p:pic>
        <p:nvPicPr>
          <p:cNvPr id="10" name="Picture 9">
            <a:extLst>
              <a:ext uri="{FF2B5EF4-FFF2-40B4-BE49-F238E27FC236}">
                <a16:creationId xmlns:a16="http://schemas.microsoft.com/office/drawing/2014/main" id="{36581A2E-BBB3-9D91-FA1C-F4A0DD97B75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735960" y="1086246"/>
            <a:ext cx="3731452" cy="5309397"/>
          </a:xfrm>
          <a:prstGeom prst="rect">
            <a:avLst/>
          </a:prstGeom>
        </p:spPr>
      </p:pic>
    </p:spTree>
    <p:extLst>
      <p:ext uri="{BB962C8B-B14F-4D97-AF65-F5344CB8AC3E}">
        <p14:creationId xmlns:p14="http://schemas.microsoft.com/office/powerpoint/2010/main" val="2252393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20D9031-0242-C822-AF16-AD29A19428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44980" y="4622218"/>
            <a:ext cx="3221506" cy="823031"/>
          </a:xfrm>
          <a:prstGeom prst="rect">
            <a:avLst/>
          </a:prstGeom>
        </p:spPr>
      </p:pic>
      <p:sp>
        <p:nvSpPr>
          <p:cNvPr id="23" name="Rectangle: Rounded Corners 22">
            <a:extLst>
              <a:ext uri="{FF2B5EF4-FFF2-40B4-BE49-F238E27FC236}">
                <a16:creationId xmlns:a16="http://schemas.microsoft.com/office/drawing/2014/main" id="{E3B9F53B-5407-4884-E620-3991381CEBA0}"/>
              </a:ext>
            </a:extLst>
          </p:cNvPr>
          <p:cNvSpPr/>
          <p:nvPr/>
        </p:nvSpPr>
        <p:spPr>
          <a:xfrm>
            <a:off x="7271866" y="5534885"/>
            <a:ext cx="3543561" cy="1090422"/>
          </a:xfrm>
          <a:prstGeom prst="roundRect">
            <a:avLst>
              <a:gd name="adj" fmla="val 16667"/>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defRPr/>
            </a:pPr>
            <a:r>
              <a:rPr lang="en-US" b="1" dirty="0">
                <a:solidFill>
                  <a:srgbClr val="FFFFFF"/>
                </a:solidFill>
                <a:latin typeface="Arial" panose="020B0604020202020204" pitchFamily="34" charset="0"/>
              </a:rPr>
              <a:t>“</a:t>
            </a:r>
            <a:r>
              <a:rPr lang="en-GB" b="1" dirty="0">
                <a:solidFill>
                  <a:srgbClr val="FFFFFF"/>
                </a:solidFill>
                <a:latin typeface="Arial" panose="020B0604020202020204" pitchFamily="34" charset="0"/>
              </a:rPr>
              <a:t>I felt really scared to speak but once I got started it was good”</a:t>
            </a:r>
            <a:endParaRPr lang="en-GB" dirty="0">
              <a:solidFill>
                <a:srgbClr val="FFFFFF"/>
              </a:solidFill>
              <a:latin typeface="Times New Roman"/>
            </a:endParaRPr>
          </a:p>
        </p:txBody>
      </p:sp>
      <p:sp>
        <p:nvSpPr>
          <p:cNvPr id="24" name="Rectangle: Rounded Corners 23">
            <a:extLst>
              <a:ext uri="{FF2B5EF4-FFF2-40B4-BE49-F238E27FC236}">
                <a16:creationId xmlns:a16="http://schemas.microsoft.com/office/drawing/2014/main" id="{9A7B85EF-9482-F78F-F809-E0AA933CD47A}"/>
              </a:ext>
            </a:extLst>
          </p:cNvPr>
          <p:cNvSpPr/>
          <p:nvPr/>
        </p:nvSpPr>
        <p:spPr>
          <a:xfrm>
            <a:off x="6600057" y="984127"/>
            <a:ext cx="4167699" cy="1214332"/>
          </a:xfrm>
          <a:prstGeom prst="roundRect">
            <a:avLst>
              <a:gd name="adj" fmla="val 16667"/>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defRPr/>
            </a:pPr>
            <a:r>
              <a:rPr lang="en-US" b="1" dirty="0">
                <a:solidFill>
                  <a:srgbClr val="FFFFFF"/>
                </a:solidFill>
                <a:latin typeface="Arial" panose="020B0604020202020204" pitchFamily="34" charset="0"/>
              </a:rPr>
              <a:t>“</a:t>
            </a:r>
            <a:r>
              <a:rPr lang="en-GB" b="1" dirty="0">
                <a:solidFill>
                  <a:srgbClr val="FFFFFF"/>
                </a:solidFill>
                <a:latin typeface="Arial" panose="020B0604020202020204" pitchFamily="34" charset="0"/>
              </a:rPr>
              <a:t>They used to cook on a fire. You have 3 sticks and a rope or chain. Then you hang your kettle on it and hunt for food.”</a:t>
            </a:r>
            <a:endParaRPr lang="en-GB" dirty="0">
              <a:solidFill>
                <a:srgbClr val="FFFFFF"/>
              </a:solidFill>
              <a:latin typeface="Times New Roman"/>
            </a:endParaRPr>
          </a:p>
        </p:txBody>
      </p:sp>
      <p:sp>
        <p:nvSpPr>
          <p:cNvPr id="49154" name="Rectangle 2">
            <a:extLst>
              <a:ext uri="{FF2B5EF4-FFF2-40B4-BE49-F238E27FC236}">
                <a16:creationId xmlns:a16="http://schemas.microsoft.com/office/drawing/2014/main" id="{900C5909-29A0-4404-AC9D-C620D96420EB}"/>
              </a:ext>
            </a:extLst>
          </p:cNvPr>
          <p:cNvSpPr>
            <a:spLocks noGrp="1" noChangeArrowheads="1"/>
          </p:cNvSpPr>
          <p:nvPr>
            <p:ph type="ctrTitle"/>
          </p:nvPr>
        </p:nvSpPr>
        <p:spPr>
          <a:xfrm>
            <a:off x="1659292" y="282248"/>
            <a:ext cx="7432675" cy="363537"/>
          </a:xfrm>
        </p:spPr>
        <p:txBody>
          <a:bodyPr/>
          <a:lstStyle/>
          <a:p>
            <a:r>
              <a:rPr lang="en-GB" altLang="en-US" sz="2200" b="1" dirty="0">
                <a:solidFill>
                  <a:srgbClr val="002060"/>
                </a:solidFill>
                <a:latin typeface="Arial" panose="020B0604020202020204" pitchFamily="34" charset="0"/>
                <a:cs typeface="Arial" panose="020B0604020202020204" pitchFamily="34" charset="0"/>
              </a:rPr>
              <a:t>GRTHM Meets FLOURISH </a:t>
            </a:r>
            <a:endParaRPr lang="en-US" altLang="en-US" sz="2200" dirty="0">
              <a:solidFill>
                <a:srgbClr val="1E2A5A"/>
              </a:solidFill>
            </a:endParaRPr>
          </a:p>
        </p:txBody>
      </p:sp>
      <p:sp>
        <p:nvSpPr>
          <p:cNvPr id="14" name="Rectangle 13">
            <a:extLst>
              <a:ext uri="{FF2B5EF4-FFF2-40B4-BE49-F238E27FC236}">
                <a16:creationId xmlns:a16="http://schemas.microsoft.com/office/drawing/2014/main" id="{57A21A2F-4BC8-459B-9502-DD6475A696A9}"/>
              </a:ext>
              <a:ext uri="{C183D7F6-B498-43B3-948B-1728B52AA6E4}">
                <adec:decorative xmlns:adec="http://schemas.microsoft.com/office/drawing/2017/decorative" val="1"/>
              </a:ext>
            </a:extLst>
          </p:cNvPr>
          <p:cNvSpPr/>
          <p:nvPr/>
        </p:nvSpPr>
        <p:spPr>
          <a:xfrm flipV="1">
            <a:off x="-1" y="846672"/>
            <a:ext cx="12140339" cy="45719"/>
          </a:xfrm>
          <a:prstGeom prst="rect">
            <a:avLst/>
          </a:prstGeom>
          <a:solidFill>
            <a:srgbClr val="98BF0E"/>
          </a:solidFill>
          <a:ln w="25400" cap="flat" cmpd="sng" algn="ctr">
            <a:noFill/>
            <a:prstDash val="solid"/>
          </a:ln>
          <a:effectLst/>
        </p:spPr>
        <p:txBody>
          <a:bodyPr anchor="ctr"/>
          <a:lstStyle/>
          <a:p>
            <a:pPr algn="ctr" defTabSz="357210">
              <a:defRPr/>
            </a:pPr>
            <a:endParaRPr lang="en-US" sz="1406" kern="0" dirty="0">
              <a:solidFill>
                <a:prstClr val="white"/>
              </a:solidFill>
              <a:latin typeface="Cambria"/>
            </a:endParaRPr>
          </a:p>
        </p:txBody>
      </p:sp>
      <p:grpSp>
        <p:nvGrpSpPr>
          <p:cNvPr id="49159" name="Group 9">
            <a:extLst>
              <a:ext uri="{FF2B5EF4-FFF2-40B4-BE49-F238E27FC236}">
                <a16:creationId xmlns:a16="http://schemas.microsoft.com/office/drawing/2014/main" id="{3E10A41F-D066-4424-937D-E84437735305}"/>
              </a:ext>
              <a:ext uri="{C183D7F6-B498-43B3-948B-1728B52AA6E4}">
                <adec:decorative xmlns:adec="http://schemas.microsoft.com/office/drawing/2017/decorative" val="1"/>
              </a:ext>
            </a:extLst>
          </p:cNvPr>
          <p:cNvGrpSpPr>
            <a:grpSpLocks/>
          </p:cNvGrpSpPr>
          <p:nvPr/>
        </p:nvGrpSpPr>
        <p:grpSpPr bwMode="auto">
          <a:xfrm>
            <a:off x="-44276" y="5712970"/>
            <a:ext cx="3149601" cy="3135312"/>
            <a:chOff x="-529126" y="5281202"/>
            <a:chExt cx="3566345" cy="3351716"/>
          </a:xfrm>
        </p:grpSpPr>
        <p:sp>
          <p:nvSpPr>
            <p:cNvPr id="19" name="Oval 18">
              <a:extLst>
                <a:ext uri="{FF2B5EF4-FFF2-40B4-BE49-F238E27FC236}">
                  <a16:creationId xmlns:a16="http://schemas.microsoft.com/office/drawing/2014/main" id="{A13D0AA9-D556-4BC7-AC72-0918B18E41C4}"/>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20" name="Oval 19">
              <a:extLst>
                <a:ext uri="{FF2B5EF4-FFF2-40B4-BE49-F238E27FC236}">
                  <a16:creationId xmlns:a16="http://schemas.microsoft.com/office/drawing/2014/main" id="{5AB271A8-684E-4C21-A86E-8955B310DFFA}"/>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49165" name="Picture 15">
              <a:extLst>
                <a:ext uri="{FF2B5EF4-FFF2-40B4-BE49-F238E27FC236}">
                  <a16:creationId xmlns:a16="http://schemas.microsoft.com/office/drawing/2014/main" id="{F2C6F71C-C891-486A-BF2D-24192560E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62" name="Picture 23">
            <a:extLst>
              <a:ext uri="{FF2B5EF4-FFF2-40B4-BE49-F238E27FC236}">
                <a16:creationId xmlns:a16="http://schemas.microsoft.com/office/drawing/2014/main" id="{4ECFA64F-7FF1-42CA-8CFC-98E8B1ADD30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125" y="67684"/>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9FE054A0-EEEB-C7A8-8AD3-50A87D05D60B}"/>
              </a:ext>
            </a:extLst>
          </p:cNvPr>
          <p:cNvSpPr/>
          <p:nvPr/>
        </p:nvSpPr>
        <p:spPr>
          <a:xfrm>
            <a:off x="1437588" y="2576562"/>
            <a:ext cx="3149498" cy="1928812"/>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defRPr/>
            </a:pPr>
            <a:r>
              <a:rPr lang="en-US" altLang="en-US" sz="1600" b="1" dirty="0">
                <a:solidFill>
                  <a:srgbClr val="FFFFFF"/>
                </a:solidFill>
                <a:latin typeface="Arial" panose="020B0604020202020204" pitchFamily="34" charset="0"/>
              </a:rPr>
              <a:t>“I want others to know about my family and how we live near each other and help. My Mum cares for my Granny and Granddad, just like they did for her grandparents. It’s just the way it is for us”  </a:t>
            </a:r>
            <a:endParaRPr lang="en-GB" sz="1600" dirty="0">
              <a:solidFill>
                <a:srgbClr val="FFFFFF"/>
              </a:solidFill>
              <a:latin typeface="Times New Roman"/>
            </a:endParaRPr>
          </a:p>
        </p:txBody>
      </p:sp>
      <p:sp>
        <p:nvSpPr>
          <p:cNvPr id="4" name="Rectangle: Rounded Corners 3">
            <a:extLst>
              <a:ext uri="{FF2B5EF4-FFF2-40B4-BE49-F238E27FC236}">
                <a16:creationId xmlns:a16="http://schemas.microsoft.com/office/drawing/2014/main" id="{B633D502-59E8-7CFA-7D2F-F422B3837143}"/>
              </a:ext>
            </a:extLst>
          </p:cNvPr>
          <p:cNvSpPr/>
          <p:nvPr/>
        </p:nvSpPr>
        <p:spPr>
          <a:xfrm>
            <a:off x="4655841" y="2513647"/>
            <a:ext cx="3149497" cy="2043147"/>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defRPr/>
            </a:pPr>
            <a:r>
              <a:rPr lang="en-US" altLang="en-US" b="1" dirty="0">
                <a:solidFill>
                  <a:srgbClr val="FFFFFF"/>
                </a:solidFill>
                <a:latin typeface="Arial" panose="020B0604020202020204" pitchFamily="34" charset="0"/>
              </a:rPr>
              <a:t>“</a:t>
            </a:r>
            <a:r>
              <a:rPr lang="en-GB" altLang="en-US" b="1" dirty="0">
                <a:solidFill>
                  <a:srgbClr val="FFFFFF"/>
                </a:solidFill>
                <a:latin typeface="Arial" panose="020B0604020202020204" pitchFamily="34" charset="0"/>
              </a:rPr>
              <a:t>'Gypsies can live in trailers, caravans, houses and mobile homes, they will still be a Gypsy because it is their ethnicity.”</a:t>
            </a:r>
            <a:endParaRPr lang="en-GB" dirty="0">
              <a:solidFill>
                <a:srgbClr val="FFFFFF"/>
              </a:solidFill>
              <a:latin typeface="Times New Roman"/>
            </a:endParaRPr>
          </a:p>
        </p:txBody>
      </p:sp>
      <p:sp>
        <p:nvSpPr>
          <p:cNvPr id="5" name="Rectangle: Rounded Corners 4">
            <a:extLst>
              <a:ext uri="{FF2B5EF4-FFF2-40B4-BE49-F238E27FC236}">
                <a16:creationId xmlns:a16="http://schemas.microsoft.com/office/drawing/2014/main" id="{992FABDF-3BE4-A7B6-7BBD-80E403E1556B}"/>
              </a:ext>
            </a:extLst>
          </p:cNvPr>
          <p:cNvSpPr/>
          <p:nvPr/>
        </p:nvSpPr>
        <p:spPr>
          <a:xfrm>
            <a:off x="3243761" y="5563435"/>
            <a:ext cx="3744416" cy="1101143"/>
          </a:xfrm>
          <a:prstGeom prst="roundRect">
            <a:avLst>
              <a:gd name="adj" fmla="val 16667"/>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defRPr/>
            </a:pPr>
            <a:r>
              <a:rPr lang="en-US" b="1" dirty="0">
                <a:solidFill>
                  <a:srgbClr val="FFFFFF"/>
                </a:solidFill>
                <a:latin typeface="Arial" panose="020B0604020202020204" pitchFamily="34" charset="0"/>
              </a:rPr>
              <a:t>“Before she used to hide the fact that she is a Gypsy but now she is open and proud.” (teacher)</a:t>
            </a:r>
            <a:endParaRPr lang="en-GB" dirty="0">
              <a:solidFill>
                <a:srgbClr val="FFFFFF"/>
              </a:solidFill>
              <a:latin typeface="Times New Roman"/>
            </a:endParaRPr>
          </a:p>
        </p:txBody>
      </p:sp>
      <p:sp>
        <p:nvSpPr>
          <p:cNvPr id="8" name="Rectangle: Rounded Corners 7">
            <a:extLst>
              <a:ext uri="{FF2B5EF4-FFF2-40B4-BE49-F238E27FC236}">
                <a16:creationId xmlns:a16="http://schemas.microsoft.com/office/drawing/2014/main" id="{6F3E5B86-6EC3-2CD9-2C19-ACB05C3D0B6A}"/>
              </a:ext>
            </a:extLst>
          </p:cNvPr>
          <p:cNvSpPr/>
          <p:nvPr/>
        </p:nvSpPr>
        <p:spPr>
          <a:xfrm>
            <a:off x="1424245" y="950469"/>
            <a:ext cx="4963463" cy="1516362"/>
          </a:xfrm>
          <a:prstGeom prst="roundRect">
            <a:avLst>
              <a:gd name="adj" fmla="val 16667"/>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defRPr/>
            </a:pPr>
            <a:r>
              <a:rPr lang="en-US" b="1" dirty="0">
                <a:solidFill>
                  <a:srgbClr val="FFFFFF"/>
                </a:solidFill>
                <a:latin typeface="Arial" panose="020B0604020202020204" pitchFamily="34" charset="0"/>
              </a:rPr>
              <a:t>“</a:t>
            </a:r>
            <a:r>
              <a:rPr lang="en-GB" b="1" dirty="0">
                <a:solidFill>
                  <a:srgbClr val="FFFFFF"/>
                </a:solidFill>
                <a:latin typeface="Arial" panose="020B0604020202020204" pitchFamily="34" charset="0"/>
              </a:rPr>
              <a:t>I live on site, close to others in my family. I love living there because I get to see family every day and I can learn about how we cook and clean and take care of each other  ”</a:t>
            </a:r>
            <a:endParaRPr lang="en-GB" dirty="0">
              <a:solidFill>
                <a:srgbClr val="FFFFFF"/>
              </a:solidFill>
              <a:latin typeface="Times New Roman"/>
            </a:endParaRPr>
          </a:p>
        </p:txBody>
      </p:sp>
      <p:sp>
        <p:nvSpPr>
          <p:cNvPr id="9" name="Rectangle: Rounded Corners 8">
            <a:extLst>
              <a:ext uri="{FF2B5EF4-FFF2-40B4-BE49-F238E27FC236}">
                <a16:creationId xmlns:a16="http://schemas.microsoft.com/office/drawing/2014/main" id="{B94A077F-8809-52CC-AD53-50EF2C0367D2}"/>
              </a:ext>
            </a:extLst>
          </p:cNvPr>
          <p:cNvSpPr/>
          <p:nvPr/>
        </p:nvSpPr>
        <p:spPr>
          <a:xfrm>
            <a:off x="7898523" y="2498536"/>
            <a:ext cx="2869233" cy="2436919"/>
          </a:xfrm>
          <a:prstGeom prst="roundRect">
            <a:avLst>
              <a:gd name="adj" fmla="val 16667"/>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defRPr/>
            </a:pPr>
            <a:r>
              <a:rPr lang="en-US" b="1" dirty="0">
                <a:solidFill>
                  <a:srgbClr val="FFFFFF"/>
                </a:solidFill>
                <a:latin typeface="Arial" panose="020B0604020202020204" pitchFamily="34" charset="0"/>
              </a:rPr>
              <a:t>“I am proud to be a Gypsy because I am different to non-Gypsy people and I can tell them about my way of life and they can learn we are interesting and nice.”</a:t>
            </a:r>
            <a:endParaRPr lang="en-GB" dirty="0">
              <a:solidFill>
                <a:srgbClr val="FFFFFF"/>
              </a:solidFill>
              <a:latin typeface="Times New Roman"/>
            </a:endParaRPr>
          </a:p>
        </p:txBody>
      </p:sp>
      <p:pic>
        <p:nvPicPr>
          <p:cNvPr id="13" name="Picture 12">
            <a:extLst>
              <a:ext uri="{FF2B5EF4-FFF2-40B4-BE49-F238E27FC236}">
                <a16:creationId xmlns:a16="http://schemas.microsoft.com/office/drawing/2014/main" id="{11B58120-AB4E-A6AE-D44F-3A212B95FD4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64789" y="-15293"/>
            <a:ext cx="1011953" cy="841840"/>
          </a:xfrm>
          <a:prstGeom prst="rect">
            <a:avLst/>
          </a:prstGeom>
        </p:spPr>
      </p:pic>
      <p:sp>
        <p:nvSpPr>
          <p:cNvPr id="2" name="Rectangle 1">
            <a:extLst>
              <a:ext uri="{FF2B5EF4-FFF2-40B4-BE49-F238E27FC236}">
                <a16:creationId xmlns:a16="http://schemas.microsoft.com/office/drawing/2014/main" id="{6F018B38-1AD3-3E78-1DD1-304F2A869258}"/>
              </a:ext>
            </a:extLst>
          </p:cNvPr>
          <p:cNvSpPr/>
          <p:nvPr/>
        </p:nvSpPr>
        <p:spPr>
          <a:xfrm>
            <a:off x="1761132" y="1061299"/>
            <a:ext cx="4167699" cy="1200329"/>
          </a:xfrm>
          <a:prstGeom prst="rect">
            <a:avLst/>
          </a:prstGeom>
          <a:noFill/>
        </p:spPr>
        <p:txBody>
          <a:bodyPr wrap="square" lIns="91440" tIns="45720" rIns="91440" bIns="45720">
            <a:spAutoFit/>
          </a:bodyPr>
          <a:lstStyle/>
          <a:p>
            <a:pPr algn="ctr" eaLnBrk="0" fontAlgn="base" hangingPunct="0">
              <a:spcBef>
                <a:spcPct val="0"/>
              </a:spcBef>
              <a:spcAft>
                <a:spcPct val="0"/>
              </a:spcAft>
              <a:defRPr/>
            </a:pPr>
            <a:r>
              <a:rPr lang="en-US" sz="7200" b="1" dirty="0">
                <a:ln w="12700">
                  <a:solidFill>
                    <a:srgbClr val="00CC99"/>
                  </a:solidFill>
                  <a:prstDash val="solid"/>
                </a:ln>
                <a:pattFill prst="pct50">
                  <a:fgClr>
                    <a:srgbClr val="00CC99"/>
                  </a:fgClr>
                  <a:bgClr>
                    <a:srgbClr val="00CC99">
                      <a:lumMod val="20000"/>
                      <a:lumOff val="80000"/>
                    </a:srgbClr>
                  </a:bgClr>
                </a:pattFill>
                <a:effectLst>
                  <a:outerShdw dist="38100" dir="2640000" algn="bl" rotWithShape="0">
                    <a:srgbClr val="00CC99"/>
                  </a:outerShdw>
                </a:effectLst>
                <a:latin typeface="Amasis MT Pro Black" panose="02040A04050005020304" pitchFamily="18" charset="0"/>
              </a:rPr>
              <a:t>F</a:t>
            </a:r>
          </a:p>
        </p:txBody>
      </p:sp>
      <p:sp>
        <p:nvSpPr>
          <p:cNvPr id="6" name="Rectangle 5">
            <a:extLst>
              <a:ext uri="{FF2B5EF4-FFF2-40B4-BE49-F238E27FC236}">
                <a16:creationId xmlns:a16="http://schemas.microsoft.com/office/drawing/2014/main" id="{9ED1302C-A01B-6843-22D6-0B6B570E73F6}"/>
              </a:ext>
            </a:extLst>
          </p:cNvPr>
          <p:cNvSpPr/>
          <p:nvPr/>
        </p:nvSpPr>
        <p:spPr>
          <a:xfrm>
            <a:off x="8291519" y="970384"/>
            <a:ext cx="752129" cy="1200329"/>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n-US" sz="7200" b="1" dirty="0">
                <a:ln w="12700">
                  <a:solidFill>
                    <a:srgbClr val="00CC99"/>
                  </a:solidFill>
                  <a:prstDash val="solid"/>
                </a:ln>
                <a:pattFill prst="pct50">
                  <a:fgClr>
                    <a:srgbClr val="00CC99"/>
                  </a:fgClr>
                  <a:bgClr>
                    <a:srgbClr val="00CC99">
                      <a:lumMod val="20000"/>
                      <a:lumOff val="80000"/>
                    </a:srgbClr>
                  </a:bgClr>
                </a:pattFill>
                <a:effectLst>
                  <a:outerShdw dist="38100" dir="2640000" algn="bl" rotWithShape="0">
                    <a:srgbClr val="00CC99"/>
                  </a:outerShdw>
                </a:effectLst>
                <a:latin typeface="Amasis MT Pro Black" panose="02040A04050005020304" pitchFamily="18" charset="0"/>
              </a:rPr>
              <a:t>L</a:t>
            </a:r>
          </a:p>
        </p:txBody>
      </p:sp>
      <p:sp>
        <p:nvSpPr>
          <p:cNvPr id="10" name="Rectangle 9">
            <a:extLst>
              <a:ext uri="{FF2B5EF4-FFF2-40B4-BE49-F238E27FC236}">
                <a16:creationId xmlns:a16="http://schemas.microsoft.com/office/drawing/2014/main" id="{2AC03FBC-C47C-A8EC-A846-E0A8C0543368}"/>
              </a:ext>
            </a:extLst>
          </p:cNvPr>
          <p:cNvSpPr/>
          <p:nvPr/>
        </p:nvSpPr>
        <p:spPr>
          <a:xfrm>
            <a:off x="2475206" y="2834038"/>
            <a:ext cx="925253" cy="1200329"/>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n-US" sz="7200" b="1" dirty="0">
                <a:ln w="12700">
                  <a:solidFill>
                    <a:srgbClr val="00CC99"/>
                  </a:solidFill>
                  <a:prstDash val="solid"/>
                </a:ln>
                <a:pattFill prst="pct50">
                  <a:fgClr>
                    <a:srgbClr val="00CC99"/>
                  </a:fgClr>
                  <a:bgClr>
                    <a:srgbClr val="00CC99">
                      <a:lumMod val="20000"/>
                      <a:lumOff val="80000"/>
                    </a:srgbClr>
                  </a:bgClr>
                </a:pattFill>
                <a:effectLst>
                  <a:outerShdw dist="38100" dir="2640000" algn="bl" rotWithShape="0">
                    <a:srgbClr val="00CC99"/>
                  </a:outerShdw>
                </a:effectLst>
                <a:latin typeface="Amasis MT Pro Black" panose="02040A04050005020304" pitchFamily="18" charset="0"/>
              </a:rPr>
              <a:t>O</a:t>
            </a:r>
          </a:p>
        </p:txBody>
      </p:sp>
      <p:sp>
        <p:nvSpPr>
          <p:cNvPr id="12" name="Rectangle 11">
            <a:extLst>
              <a:ext uri="{FF2B5EF4-FFF2-40B4-BE49-F238E27FC236}">
                <a16:creationId xmlns:a16="http://schemas.microsoft.com/office/drawing/2014/main" id="{0E87BD55-E9B6-2935-B802-022E969B2BB8}"/>
              </a:ext>
            </a:extLst>
          </p:cNvPr>
          <p:cNvSpPr/>
          <p:nvPr/>
        </p:nvSpPr>
        <p:spPr>
          <a:xfrm>
            <a:off x="5620959" y="2860144"/>
            <a:ext cx="896399" cy="1200329"/>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n-US" sz="7200" b="1" dirty="0">
                <a:ln w="12700">
                  <a:solidFill>
                    <a:srgbClr val="00CC99"/>
                  </a:solidFill>
                  <a:prstDash val="solid"/>
                </a:ln>
                <a:pattFill prst="pct50">
                  <a:fgClr>
                    <a:srgbClr val="00CC99"/>
                  </a:fgClr>
                  <a:bgClr>
                    <a:srgbClr val="00CC99">
                      <a:lumMod val="20000"/>
                      <a:lumOff val="80000"/>
                    </a:srgbClr>
                  </a:bgClr>
                </a:pattFill>
                <a:effectLst>
                  <a:outerShdw dist="38100" dir="2640000" algn="bl" rotWithShape="0">
                    <a:srgbClr val="00CC99"/>
                  </a:outerShdw>
                </a:effectLst>
                <a:latin typeface="Amasis MT Pro Black" panose="02040A04050005020304" pitchFamily="18" charset="0"/>
              </a:rPr>
              <a:t>U</a:t>
            </a:r>
          </a:p>
        </p:txBody>
      </p:sp>
      <p:sp>
        <p:nvSpPr>
          <p:cNvPr id="15" name="Rectangle 14">
            <a:extLst>
              <a:ext uri="{FF2B5EF4-FFF2-40B4-BE49-F238E27FC236}">
                <a16:creationId xmlns:a16="http://schemas.microsoft.com/office/drawing/2014/main" id="{EED43F57-50FD-80CC-4225-CA4489FA884D}"/>
              </a:ext>
            </a:extLst>
          </p:cNvPr>
          <p:cNvSpPr/>
          <p:nvPr/>
        </p:nvSpPr>
        <p:spPr>
          <a:xfrm>
            <a:off x="8811453" y="2805642"/>
            <a:ext cx="846706" cy="1200329"/>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n-US" sz="7200" b="1" dirty="0">
                <a:ln w="12700">
                  <a:solidFill>
                    <a:srgbClr val="00CC99"/>
                  </a:solidFill>
                  <a:prstDash val="solid"/>
                </a:ln>
                <a:pattFill prst="pct50">
                  <a:fgClr>
                    <a:srgbClr val="00CC99"/>
                  </a:fgClr>
                  <a:bgClr>
                    <a:srgbClr val="00CC99">
                      <a:lumMod val="20000"/>
                      <a:lumOff val="80000"/>
                    </a:srgbClr>
                  </a:bgClr>
                </a:pattFill>
                <a:effectLst>
                  <a:outerShdw dist="38100" dir="2640000" algn="bl" rotWithShape="0">
                    <a:srgbClr val="00CC99"/>
                  </a:outerShdw>
                </a:effectLst>
                <a:latin typeface="Amasis MT Pro Black" panose="02040A04050005020304" pitchFamily="18" charset="0"/>
              </a:rPr>
              <a:t>R</a:t>
            </a:r>
          </a:p>
        </p:txBody>
      </p:sp>
      <p:sp>
        <p:nvSpPr>
          <p:cNvPr id="16" name="Rectangle 15">
            <a:extLst>
              <a:ext uri="{FF2B5EF4-FFF2-40B4-BE49-F238E27FC236}">
                <a16:creationId xmlns:a16="http://schemas.microsoft.com/office/drawing/2014/main" id="{242A4757-6A5B-DEB4-8A39-D1464DF89C1E}"/>
              </a:ext>
            </a:extLst>
          </p:cNvPr>
          <p:cNvSpPr/>
          <p:nvPr/>
        </p:nvSpPr>
        <p:spPr>
          <a:xfrm>
            <a:off x="4961456" y="4440315"/>
            <a:ext cx="559769" cy="1200329"/>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n-US" sz="7200" b="1" dirty="0">
                <a:ln w="12700">
                  <a:solidFill>
                    <a:srgbClr val="00CC99"/>
                  </a:solidFill>
                  <a:prstDash val="solid"/>
                </a:ln>
                <a:pattFill prst="pct50">
                  <a:fgClr>
                    <a:srgbClr val="00CC99"/>
                  </a:fgClr>
                  <a:bgClr>
                    <a:srgbClr val="00CC99">
                      <a:lumMod val="20000"/>
                      <a:lumOff val="80000"/>
                    </a:srgbClr>
                  </a:bgClr>
                </a:pattFill>
                <a:effectLst>
                  <a:outerShdw dist="38100" dir="2640000" algn="bl" rotWithShape="0">
                    <a:srgbClr val="00CC99"/>
                  </a:outerShdw>
                </a:effectLst>
                <a:latin typeface="Amasis MT Pro Black" panose="02040A04050005020304" pitchFamily="18" charset="0"/>
              </a:rPr>
              <a:t>I</a:t>
            </a:r>
          </a:p>
        </p:txBody>
      </p:sp>
      <p:sp>
        <p:nvSpPr>
          <p:cNvPr id="21" name="Rectangle 20">
            <a:extLst>
              <a:ext uri="{FF2B5EF4-FFF2-40B4-BE49-F238E27FC236}">
                <a16:creationId xmlns:a16="http://schemas.microsoft.com/office/drawing/2014/main" id="{F0A785F0-C0A0-A559-AB5E-283196F33AA8}"/>
              </a:ext>
            </a:extLst>
          </p:cNvPr>
          <p:cNvSpPr/>
          <p:nvPr/>
        </p:nvSpPr>
        <p:spPr>
          <a:xfrm>
            <a:off x="4744714" y="5432023"/>
            <a:ext cx="742511" cy="1200329"/>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n-US" sz="7200" b="1" dirty="0">
                <a:ln w="12700">
                  <a:solidFill>
                    <a:srgbClr val="00CC99"/>
                  </a:solidFill>
                  <a:prstDash val="solid"/>
                </a:ln>
                <a:pattFill prst="pct50">
                  <a:fgClr>
                    <a:srgbClr val="00CC99"/>
                  </a:fgClr>
                  <a:bgClr>
                    <a:srgbClr val="00CC99">
                      <a:lumMod val="20000"/>
                      <a:lumOff val="80000"/>
                    </a:srgbClr>
                  </a:bgClr>
                </a:pattFill>
                <a:effectLst>
                  <a:outerShdw dist="38100" dir="2640000" algn="bl" rotWithShape="0">
                    <a:srgbClr val="00CC99"/>
                  </a:outerShdw>
                </a:effectLst>
                <a:latin typeface="Amasis MT Pro Black" panose="02040A04050005020304" pitchFamily="18" charset="0"/>
              </a:rPr>
              <a:t>S</a:t>
            </a:r>
          </a:p>
        </p:txBody>
      </p:sp>
      <p:sp>
        <p:nvSpPr>
          <p:cNvPr id="22" name="Rectangle 21">
            <a:extLst>
              <a:ext uri="{FF2B5EF4-FFF2-40B4-BE49-F238E27FC236}">
                <a16:creationId xmlns:a16="http://schemas.microsoft.com/office/drawing/2014/main" id="{09F70D83-5BC5-2ABF-BC09-4BC7AFA2F444}"/>
              </a:ext>
            </a:extLst>
          </p:cNvPr>
          <p:cNvSpPr/>
          <p:nvPr/>
        </p:nvSpPr>
        <p:spPr>
          <a:xfrm>
            <a:off x="8566662" y="5458742"/>
            <a:ext cx="915635" cy="1200329"/>
          </a:xfrm>
          <a:prstGeom prst="rect">
            <a:avLst/>
          </a:prstGeom>
          <a:noFill/>
        </p:spPr>
        <p:txBody>
          <a:bodyPr wrap="none" lIns="91440" tIns="45720" rIns="91440" bIns="45720">
            <a:spAutoFit/>
          </a:bodyPr>
          <a:lstStyle/>
          <a:p>
            <a:pPr algn="ctr" eaLnBrk="0" fontAlgn="base" hangingPunct="0">
              <a:spcBef>
                <a:spcPct val="0"/>
              </a:spcBef>
              <a:spcAft>
                <a:spcPct val="0"/>
              </a:spcAft>
              <a:defRPr/>
            </a:pPr>
            <a:r>
              <a:rPr lang="en-US" sz="7200" b="1" dirty="0">
                <a:ln w="12700">
                  <a:solidFill>
                    <a:srgbClr val="00CC99"/>
                  </a:solidFill>
                  <a:prstDash val="solid"/>
                </a:ln>
                <a:pattFill prst="pct50">
                  <a:fgClr>
                    <a:srgbClr val="00CC99"/>
                  </a:fgClr>
                  <a:bgClr>
                    <a:srgbClr val="00CC99">
                      <a:lumMod val="20000"/>
                      <a:lumOff val="80000"/>
                    </a:srgbClr>
                  </a:bgClr>
                </a:pattFill>
                <a:effectLst>
                  <a:outerShdw dist="38100" dir="2640000" algn="bl" rotWithShape="0">
                    <a:srgbClr val="00CC99"/>
                  </a:outerShdw>
                </a:effectLst>
                <a:latin typeface="Amasis MT Pro Black" panose="02040A04050005020304" pitchFamily="18" charset="0"/>
              </a:rPr>
              <a:t>H</a:t>
            </a:r>
          </a:p>
        </p:txBody>
      </p:sp>
      <p:sp>
        <p:nvSpPr>
          <p:cNvPr id="28" name="Speech Bubble: Oval 27">
            <a:extLst>
              <a:ext uri="{FF2B5EF4-FFF2-40B4-BE49-F238E27FC236}">
                <a16:creationId xmlns:a16="http://schemas.microsoft.com/office/drawing/2014/main" id="{F93438D9-CA77-8983-0182-172D01682E50}"/>
              </a:ext>
              <a:ext uri="{C183D7F6-B498-43B3-948B-1728B52AA6E4}">
                <adec:decorative xmlns:adec="http://schemas.microsoft.com/office/drawing/2017/decorative" val="1"/>
              </a:ext>
            </a:extLst>
          </p:cNvPr>
          <p:cNvSpPr/>
          <p:nvPr/>
        </p:nvSpPr>
        <p:spPr>
          <a:xfrm>
            <a:off x="7174674" y="56932"/>
            <a:ext cx="1513614" cy="749490"/>
          </a:xfrm>
          <a:prstGeom prst="wedgeEllipseCallout">
            <a:avLst>
              <a:gd name="adj1" fmla="val -46506"/>
              <a:gd name="adj2" fmla="val 577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sz="2400">
              <a:solidFill>
                <a:srgbClr val="FFFFFF"/>
              </a:solidFill>
              <a:latin typeface="Times New Roman"/>
            </a:endParaRPr>
          </a:p>
        </p:txBody>
      </p:sp>
      <p:sp>
        <p:nvSpPr>
          <p:cNvPr id="29" name="TextBox 28">
            <a:extLst>
              <a:ext uri="{FF2B5EF4-FFF2-40B4-BE49-F238E27FC236}">
                <a16:creationId xmlns:a16="http://schemas.microsoft.com/office/drawing/2014/main" id="{00F68221-E87F-5359-B808-08CEB95A452F}"/>
              </a:ext>
            </a:extLst>
          </p:cNvPr>
          <p:cNvSpPr txBox="1"/>
          <p:nvPr/>
        </p:nvSpPr>
        <p:spPr>
          <a:xfrm flipH="1">
            <a:off x="7493141" y="101384"/>
            <a:ext cx="1102508" cy="707886"/>
          </a:xfrm>
          <a:prstGeom prst="rect">
            <a:avLst/>
          </a:prstGeom>
          <a:noFill/>
        </p:spPr>
        <p:txBody>
          <a:bodyPr wrap="square" rtlCol="0">
            <a:spAutoFit/>
          </a:bodyPr>
          <a:lstStyle/>
          <a:p>
            <a:pPr eaLnBrk="0" fontAlgn="base" hangingPunct="0">
              <a:spcBef>
                <a:spcPct val="0"/>
              </a:spcBef>
              <a:spcAft>
                <a:spcPct val="0"/>
              </a:spcAft>
              <a:defRPr/>
            </a:pPr>
            <a:r>
              <a:rPr lang="en-GB" sz="2000" b="1" dirty="0">
                <a:solidFill>
                  <a:srgbClr val="000000"/>
                </a:solidFill>
                <a:latin typeface="Arial" panose="020B0604020202020204" pitchFamily="34" charset="0"/>
                <a:cs typeface="Arial" panose="020B0604020202020204" pitchFamily="34" charset="0"/>
              </a:rPr>
              <a:t>child voice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4000"/>
                            </p:stCondLst>
                            <p:childTnLst>
                              <p:par>
                                <p:cTn id="9" presetID="6" presetClass="entr" presetSubtype="16" fill="hold" grpId="0"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8000"/>
                            </p:stCondLst>
                            <p:childTnLst>
                              <p:par>
                                <p:cTn id="13" presetID="6" presetClass="entr" presetSubtype="16" fill="hold" grpId="0" nodeType="after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par>
                          <p:cTn id="16" fill="hold">
                            <p:stCondLst>
                              <p:cond delay="12000"/>
                            </p:stCondLst>
                            <p:childTnLst>
                              <p:par>
                                <p:cTn id="17" presetID="6" presetClass="entr" presetSubtype="16" fill="hold" nodeType="afterEffect">
                                  <p:stCondLst>
                                    <p:cond delay="200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par>
                          <p:cTn id="20" fill="hold">
                            <p:stCondLst>
                              <p:cond delay="16000"/>
                            </p:stCondLst>
                            <p:childTnLst>
                              <p:par>
                                <p:cTn id="21" presetID="6" presetClass="entr" presetSubtype="16" fill="hold" grpId="0" nodeType="afterEffect">
                                  <p:stCondLst>
                                    <p:cond delay="200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par>
                          <p:cTn id="24" fill="hold">
                            <p:stCondLst>
                              <p:cond delay="20000"/>
                            </p:stCondLst>
                            <p:childTnLst>
                              <p:par>
                                <p:cTn id="25" presetID="6" presetClass="entr" presetSubtype="16" fill="hold" grpId="0" nodeType="after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par>
                          <p:cTn id="28" fill="hold">
                            <p:stCondLst>
                              <p:cond delay="24000"/>
                            </p:stCondLst>
                            <p:childTnLst>
                              <p:par>
                                <p:cTn id="29" presetID="6" presetClass="entr" presetSubtype="16" fill="hold" grpId="0" nodeType="afterEffect">
                                  <p:stCondLst>
                                    <p:cond delay="200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childTnLst>
                          </p:cTn>
                        </p:par>
                        <p:par>
                          <p:cTn id="32" fill="hold">
                            <p:stCondLst>
                              <p:cond delay="28000"/>
                            </p:stCondLst>
                            <p:childTnLst>
                              <p:par>
                                <p:cTn id="33" presetID="6" presetClass="entr" presetSubtype="16" fill="hold" grpId="0" nodeType="afterEffect">
                                  <p:stCondLst>
                                    <p:cond delay="200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par>
                          <p:cTn id="36" fill="hold">
                            <p:stCondLst>
                              <p:cond delay="32000"/>
                            </p:stCondLst>
                            <p:childTnLst>
                              <p:par>
                                <p:cTn id="37" presetID="2" presetClass="entr" presetSubtype="8" fill="hold" grpId="0" nodeType="afterEffect">
                                  <p:stCondLst>
                                    <p:cond delay="4500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2000" fill="hold"/>
                                        <p:tgtEl>
                                          <p:spTgt spid="2"/>
                                        </p:tgtEl>
                                        <p:attrNameLst>
                                          <p:attrName>ppt_x</p:attrName>
                                        </p:attrNameLst>
                                      </p:cBhvr>
                                      <p:tavLst>
                                        <p:tav tm="0">
                                          <p:val>
                                            <p:strVal val="0-#ppt_w/2"/>
                                          </p:val>
                                        </p:tav>
                                        <p:tav tm="100000">
                                          <p:val>
                                            <p:strVal val="#ppt_x"/>
                                          </p:val>
                                        </p:tav>
                                      </p:tavLst>
                                    </p:anim>
                                    <p:anim calcmode="lin" valueType="num">
                                      <p:cBhvr additive="base">
                                        <p:cTn id="40" dur="2000" fill="hold"/>
                                        <p:tgtEl>
                                          <p:spTgt spid="2"/>
                                        </p:tgtEl>
                                        <p:attrNameLst>
                                          <p:attrName>ppt_y</p:attrName>
                                        </p:attrNameLst>
                                      </p:cBhvr>
                                      <p:tavLst>
                                        <p:tav tm="0">
                                          <p:val>
                                            <p:strVal val="#ppt_y"/>
                                          </p:val>
                                        </p:tav>
                                        <p:tav tm="100000">
                                          <p:val>
                                            <p:strVal val="#ppt_y"/>
                                          </p:val>
                                        </p:tav>
                                      </p:tavLst>
                                    </p:anim>
                                  </p:childTnLst>
                                </p:cTn>
                              </p:par>
                            </p:childTnLst>
                          </p:cTn>
                        </p:par>
                        <p:par>
                          <p:cTn id="41" fill="hold">
                            <p:stCondLst>
                              <p:cond delay="79000"/>
                            </p:stCondLst>
                            <p:childTnLst>
                              <p:par>
                                <p:cTn id="42" presetID="2" presetClass="entr" presetSubtype="8" fill="hold" grpId="0" nodeType="afterEffect">
                                  <p:stCondLst>
                                    <p:cond delay="100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2000" fill="hold"/>
                                        <p:tgtEl>
                                          <p:spTgt spid="6"/>
                                        </p:tgtEl>
                                        <p:attrNameLst>
                                          <p:attrName>ppt_x</p:attrName>
                                        </p:attrNameLst>
                                      </p:cBhvr>
                                      <p:tavLst>
                                        <p:tav tm="0">
                                          <p:val>
                                            <p:strVal val="0-#ppt_w/2"/>
                                          </p:val>
                                        </p:tav>
                                        <p:tav tm="100000">
                                          <p:val>
                                            <p:strVal val="#ppt_x"/>
                                          </p:val>
                                        </p:tav>
                                      </p:tavLst>
                                    </p:anim>
                                    <p:anim calcmode="lin" valueType="num">
                                      <p:cBhvr additive="base">
                                        <p:cTn id="45" dur="2000" fill="hold"/>
                                        <p:tgtEl>
                                          <p:spTgt spid="6"/>
                                        </p:tgtEl>
                                        <p:attrNameLst>
                                          <p:attrName>ppt_y</p:attrName>
                                        </p:attrNameLst>
                                      </p:cBhvr>
                                      <p:tavLst>
                                        <p:tav tm="0">
                                          <p:val>
                                            <p:strVal val="#ppt_y"/>
                                          </p:val>
                                        </p:tav>
                                        <p:tav tm="100000">
                                          <p:val>
                                            <p:strVal val="#ppt_y"/>
                                          </p:val>
                                        </p:tav>
                                      </p:tavLst>
                                    </p:anim>
                                  </p:childTnLst>
                                </p:cTn>
                              </p:par>
                            </p:childTnLst>
                          </p:cTn>
                        </p:par>
                        <p:par>
                          <p:cTn id="46" fill="hold">
                            <p:stCondLst>
                              <p:cond delay="82000"/>
                            </p:stCondLst>
                            <p:childTnLst>
                              <p:par>
                                <p:cTn id="47" presetID="2" presetClass="entr" presetSubtype="8" fill="hold" grpId="0" nodeType="afterEffect">
                                  <p:stCondLst>
                                    <p:cond delay="100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2000" fill="hold"/>
                                        <p:tgtEl>
                                          <p:spTgt spid="10"/>
                                        </p:tgtEl>
                                        <p:attrNameLst>
                                          <p:attrName>ppt_x</p:attrName>
                                        </p:attrNameLst>
                                      </p:cBhvr>
                                      <p:tavLst>
                                        <p:tav tm="0">
                                          <p:val>
                                            <p:strVal val="0-#ppt_w/2"/>
                                          </p:val>
                                        </p:tav>
                                        <p:tav tm="100000">
                                          <p:val>
                                            <p:strVal val="#ppt_x"/>
                                          </p:val>
                                        </p:tav>
                                      </p:tavLst>
                                    </p:anim>
                                    <p:anim calcmode="lin" valueType="num">
                                      <p:cBhvr additive="base">
                                        <p:cTn id="50" dur="2000" fill="hold"/>
                                        <p:tgtEl>
                                          <p:spTgt spid="10"/>
                                        </p:tgtEl>
                                        <p:attrNameLst>
                                          <p:attrName>ppt_y</p:attrName>
                                        </p:attrNameLst>
                                      </p:cBhvr>
                                      <p:tavLst>
                                        <p:tav tm="0">
                                          <p:val>
                                            <p:strVal val="#ppt_y"/>
                                          </p:val>
                                        </p:tav>
                                        <p:tav tm="100000">
                                          <p:val>
                                            <p:strVal val="#ppt_y"/>
                                          </p:val>
                                        </p:tav>
                                      </p:tavLst>
                                    </p:anim>
                                  </p:childTnLst>
                                </p:cTn>
                              </p:par>
                            </p:childTnLst>
                          </p:cTn>
                        </p:par>
                        <p:par>
                          <p:cTn id="51" fill="hold">
                            <p:stCondLst>
                              <p:cond delay="85000"/>
                            </p:stCondLst>
                            <p:childTnLst>
                              <p:par>
                                <p:cTn id="52" presetID="2" presetClass="entr" presetSubtype="8" fill="hold" grpId="0" nodeType="after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2000" fill="hold"/>
                                        <p:tgtEl>
                                          <p:spTgt spid="12"/>
                                        </p:tgtEl>
                                        <p:attrNameLst>
                                          <p:attrName>ppt_x</p:attrName>
                                        </p:attrNameLst>
                                      </p:cBhvr>
                                      <p:tavLst>
                                        <p:tav tm="0">
                                          <p:val>
                                            <p:strVal val="0-#ppt_w/2"/>
                                          </p:val>
                                        </p:tav>
                                        <p:tav tm="100000">
                                          <p:val>
                                            <p:strVal val="#ppt_x"/>
                                          </p:val>
                                        </p:tav>
                                      </p:tavLst>
                                    </p:anim>
                                    <p:anim calcmode="lin" valueType="num">
                                      <p:cBhvr additive="base">
                                        <p:cTn id="55" dur="2000" fill="hold"/>
                                        <p:tgtEl>
                                          <p:spTgt spid="12"/>
                                        </p:tgtEl>
                                        <p:attrNameLst>
                                          <p:attrName>ppt_y</p:attrName>
                                        </p:attrNameLst>
                                      </p:cBhvr>
                                      <p:tavLst>
                                        <p:tav tm="0">
                                          <p:val>
                                            <p:strVal val="#ppt_y"/>
                                          </p:val>
                                        </p:tav>
                                        <p:tav tm="100000">
                                          <p:val>
                                            <p:strVal val="#ppt_y"/>
                                          </p:val>
                                        </p:tav>
                                      </p:tavLst>
                                    </p:anim>
                                  </p:childTnLst>
                                </p:cTn>
                              </p:par>
                            </p:childTnLst>
                          </p:cTn>
                        </p:par>
                        <p:par>
                          <p:cTn id="56" fill="hold">
                            <p:stCondLst>
                              <p:cond delay="88000"/>
                            </p:stCondLst>
                            <p:childTnLst>
                              <p:par>
                                <p:cTn id="57" presetID="2" presetClass="entr" presetSubtype="8" fill="hold" grpId="0" nodeType="afterEffect">
                                  <p:stCondLst>
                                    <p:cond delay="100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2000" fill="hold"/>
                                        <p:tgtEl>
                                          <p:spTgt spid="15"/>
                                        </p:tgtEl>
                                        <p:attrNameLst>
                                          <p:attrName>ppt_x</p:attrName>
                                        </p:attrNameLst>
                                      </p:cBhvr>
                                      <p:tavLst>
                                        <p:tav tm="0">
                                          <p:val>
                                            <p:strVal val="0-#ppt_w/2"/>
                                          </p:val>
                                        </p:tav>
                                        <p:tav tm="100000">
                                          <p:val>
                                            <p:strVal val="#ppt_x"/>
                                          </p:val>
                                        </p:tav>
                                      </p:tavLst>
                                    </p:anim>
                                    <p:anim calcmode="lin" valueType="num">
                                      <p:cBhvr additive="base">
                                        <p:cTn id="60" dur="2000" fill="hold"/>
                                        <p:tgtEl>
                                          <p:spTgt spid="15"/>
                                        </p:tgtEl>
                                        <p:attrNameLst>
                                          <p:attrName>ppt_y</p:attrName>
                                        </p:attrNameLst>
                                      </p:cBhvr>
                                      <p:tavLst>
                                        <p:tav tm="0">
                                          <p:val>
                                            <p:strVal val="#ppt_y"/>
                                          </p:val>
                                        </p:tav>
                                        <p:tav tm="100000">
                                          <p:val>
                                            <p:strVal val="#ppt_y"/>
                                          </p:val>
                                        </p:tav>
                                      </p:tavLst>
                                    </p:anim>
                                  </p:childTnLst>
                                </p:cTn>
                              </p:par>
                            </p:childTnLst>
                          </p:cTn>
                        </p:par>
                        <p:par>
                          <p:cTn id="61" fill="hold">
                            <p:stCondLst>
                              <p:cond delay="91000"/>
                            </p:stCondLst>
                            <p:childTnLst>
                              <p:par>
                                <p:cTn id="62" presetID="2" presetClass="entr" presetSubtype="8" fill="hold" grpId="0" nodeType="after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2000" fill="hold"/>
                                        <p:tgtEl>
                                          <p:spTgt spid="16"/>
                                        </p:tgtEl>
                                        <p:attrNameLst>
                                          <p:attrName>ppt_x</p:attrName>
                                        </p:attrNameLst>
                                      </p:cBhvr>
                                      <p:tavLst>
                                        <p:tav tm="0">
                                          <p:val>
                                            <p:strVal val="0-#ppt_w/2"/>
                                          </p:val>
                                        </p:tav>
                                        <p:tav tm="100000">
                                          <p:val>
                                            <p:strVal val="#ppt_x"/>
                                          </p:val>
                                        </p:tav>
                                      </p:tavLst>
                                    </p:anim>
                                    <p:anim calcmode="lin" valueType="num">
                                      <p:cBhvr additive="base">
                                        <p:cTn id="65" dur="2000" fill="hold"/>
                                        <p:tgtEl>
                                          <p:spTgt spid="16"/>
                                        </p:tgtEl>
                                        <p:attrNameLst>
                                          <p:attrName>ppt_y</p:attrName>
                                        </p:attrNameLst>
                                      </p:cBhvr>
                                      <p:tavLst>
                                        <p:tav tm="0">
                                          <p:val>
                                            <p:strVal val="#ppt_y"/>
                                          </p:val>
                                        </p:tav>
                                        <p:tav tm="100000">
                                          <p:val>
                                            <p:strVal val="#ppt_y"/>
                                          </p:val>
                                        </p:tav>
                                      </p:tavLst>
                                    </p:anim>
                                  </p:childTnLst>
                                </p:cTn>
                              </p:par>
                            </p:childTnLst>
                          </p:cTn>
                        </p:par>
                        <p:par>
                          <p:cTn id="66" fill="hold">
                            <p:stCondLst>
                              <p:cond delay="94000"/>
                            </p:stCondLst>
                            <p:childTnLst>
                              <p:par>
                                <p:cTn id="67" presetID="2" presetClass="entr" presetSubtype="8"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2000" fill="hold"/>
                                        <p:tgtEl>
                                          <p:spTgt spid="21"/>
                                        </p:tgtEl>
                                        <p:attrNameLst>
                                          <p:attrName>ppt_x</p:attrName>
                                        </p:attrNameLst>
                                      </p:cBhvr>
                                      <p:tavLst>
                                        <p:tav tm="0">
                                          <p:val>
                                            <p:strVal val="0-#ppt_w/2"/>
                                          </p:val>
                                        </p:tav>
                                        <p:tav tm="100000">
                                          <p:val>
                                            <p:strVal val="#ppt_x"/>
                                          </p:val>
                                        </p:tav>
                                      </p:tavLst>
                                    </p:anim>
                                    <p:anim calcmode="lin" valueType="num">
                                      <p:cBhvr additive="base">
                                        <p:cTn id="70" dur="2000" fill="hold"/>
                                        <p:tgtEl>
                                          <p:spTgt spid="21"/>
                                        </p:tgtEl>
                                        <p:attrNameLst>
                                          <p:attrName>ppt_y</p:attrName>
                                        </p:attrNameLst>
                                      </p:cBhvr>
                                      <p:tavLst>
                                        <p:tav tm="0">
                                          <p:val>
                                            <p:strVal val="#ppt_y"/>
                                          </p:val>
                                        </p:tav>
                                        <p:tav tm="100000">
                                          <p:val>
                                            <p:strVal val="#ppt_y"/>
                                          </p:val>
                                        </p:tav>
                                      </p:tavLst>
                                    </p:anim>
                                  </p:childTnLst>
                                </p:cTn>
                              </p:par>
                            </p:childTnLst>
                          </p:cTn>
                        </p:par>
                        <p:par>
                          <p:cTn id="71" fill="hold">
                            <p:stCondLst>
                              <p:cond delay="97000"/>
                            </p:stCondLst>
                            <p:childTnLst>
                              <p:par>
                                <p:cTn id="72" presetID="2" presetClass="entr" presetSubtype="8" fill="hold" grpId="0" nodeType="afterEffect">
                                  <p:stCondLst>
                                    <p:cond delay="100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2000" fill="hold"/>
                                        <p:tgtEl>
                                          <p:spTgt spid="22"/>
                                        </p:tgtEl>
                                        <p:attrNameLst>
                                          <p:attrName>ppt_x</p:attrName>
                                        </p:attrNameLst>
                                      </p:cBhvr>
                                      <p:tavLst>
                                        <p:tav tm="0">
                                          <p:val>
                                            <p:strVal val="0-#ppt_w/2"/>
                                          </p:val>
                                        </p:tav>
                                        <p:tav tm="100000">
                                          <p:val>
                                            <p:strVal val="#ppt_x"/>
                                          </p:val>
                                        </p:tav>
                                      </p:tavLst>
                                    </p:anim>
                                    <p:anim calcmode="lin" valueType="num">
                                      <p:cBhvr additive="base">
                                        <p:cTn id="75" dur="2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 grpId="0" animBg="1"/>
      <p:bldP spid="4" grpId="0" animBg="1"/>
      <p:bldP spid="5" grpId="0" animBg="1"/>
      <p:bldP spid="8" grpId="0" animBg="1"/>
      <p:bldP spid="9" grpId="0" animBg="1"/>
      <p:bldP spid="2" grpId="0"/>
      <p:bldP spid="6" grpId="0"/>
      <p:bldP spid="10" grpId="0"/>
      <p:bldP spid="12" grpId="0"/>
      <p:bldP spid="15" grpId="0"/>
      <p:bldP spid="16"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9A9FCD2-CBBD-4C93-8F77-27112E72CE60}"/>
              </a:ext>
            </a:extLst>
          </p:cNvPr>
          <p:cNvSpPr>
            <a:spLocks noGrp="1" noChangeArrowheads="1"/>
          </p:cNvSpPr>
          <p:nvPr>
            <p:ph type="title"/>
          </p:nvPr>
        </p:nvSpPr>
        <p:spPr>
          <a:xfrm>
            <a:off x="2782889" y="106363"/>
            <a:ext cx="6326187" cy="449262"/>
          </a:xfrm>
        </p:spPr>
        <p:txBody>
          <a:bodyPr/>
          <a:lstStyle/>
          <a:p>
            <a:pPr eaLnBrk="1" hangingPunct="1"/>
            <a:r>
              <a:rPr lang="en-GB" altLang="en-US" sz="2400" b="1" dirty="0">
                <a:solidFill>
                  <a:srgbClr val="003556"/>
                </a:solidFill>
                <a:latin typeface="Arial" panose="020B0604020202020204" pitchFamily="34" charset="0"/>
              </a:rPr>
              <a:t>GRT Norfolk Schools Website</a:t>
            </a:r>
          </a:p>
        </p:txBody>
      </p:sp>
      <p:pic>
        <p:nvPicPr>
          <p:cNvPr id="53251" name="Picture 11">
            <a:extLst>
              <a:ext uri="{FF2B5EF4-FFF2-40B4-BE49-F238E27FC236}">
                <a16:creationId xmlns:a16="http://schemas.microsoft.com/office/drawing/2014/main" id="{006AB8DB-03CE-4B87-9F46-12E0F92CE86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1032478"/>
            <a:ext cx="9001492" cy="487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36482B2-4EB7-4BF3-B3E9-03B295994F3B}"/>
              </a:ext>
              <a:ext uri="{C183D7F6-B498-43B3-948B-1728B52AA6E4}">
                <adec:decorative xmlns:adec="http://schemas.microsoft.com/office/drawing/2017/decorative" val="1"/>
              </a:ext>
            </a:extLst>
          </p:cNvPr>
          <p:cNvSpPr/>
          <p:nvPr/>
        </p:nvSpPr>
        <p:spPr>
          <a:xfrm>
            <a:off x="146129" y="934245"/>
            <a:ext cx="12045871" cy="45719"/>
          </a:xfrm>
          <a:prstGeom prst="rect">
            <a:avLst/>
          </a:prstGeom>
          <a:solidFill>
            <a:srgbClr val="98BF0E"/>
          </a:solidFill>
          <a:ln w="25400" cap="flat" cmpd="sng" algn="ctr">
            <a:noFill/>
            <a:prstDash val="solid"/>
          </a:ln>
          <a:effectLst/>
        </p:spPr>
        <p:txBody>
          <a:bodyPr anchor="ctr"/>
          <a:lstStyle/>
          <a:p>
            <a:pPr algn="ctr" defTabSz="357210">
              <a:defRPr/>
            </a:pPr>
            <a:endParaRPr lang="en-US" sz="1406" kern="0" dirty="0">
              <a:solidFill>
                <a:prstClr val="white"/>
              </a:solidFill>
              <a:latin typeface="Cambria"/>
            </a:endParaRPr>
          </a:p>
        </p:txBody>
      </p:sp>
      <p:sp>
        <p:nvSpPr>
          <p:cNvPr id="3" name="TextBox 2">
            <a:hlinkClick r:id="rId4"/>
            <a:extLst>
              <a:ext uri="{FF2B5EF4-FFF2-40B4-BE49-F238E27FC236}">
                <a16:creationId xmlns:a16="http://schemas.microsoft.com/office/drawing/2014/main" id="{8F0E3FDF-B74B-4D38-B5DD-B5F256783F74}"/>
              </a:ext>
            </a:extLst>
          </p:cNvPr>
          <p:cNvSpPr txBox="1"/>
          <p:nvPr/>
        </p:nvSpPr>
        <p:spPr>
          <a:xfrm>
            <a:off x="3381636" y="6255846"/>
            <a:ext cx="6943725" cy="333375"/>
          </a:xfrm>
          <a:prstGeom prst="rect">
            <a:avLst/>
          </a:prstGeom>
          <a:noFill/>
        </p:spPr>
        <p:txBody>
          <a:bodyPr>
            <a:spAutoFit/>
          </a:bodyPr>
          <a:lstStyle/>
          <a:p>
            <a:pPr defTabSz="714421">
              <a:defRPr/>
            </a:pPr>
            <a:r>
              <a:rPr lang="en-GB" sz="1563" b="1" dirty="0">
                <a:solidFill>
                  <a:srgbClr val="000000"/>
                </a:solidFill>
                <a:latin typeface="Arial" panose="020B0604020202020204" pitchFamily="34" charset="0"/>
                <a:cs typeface="Arial" panose="020B0604020202020204" pitchFamily="34" charset="0"/>
              </a:rPr>
              <a:t>GRT Website: </a:t>
            </a:r>
            <a:r>
              <a:rPr lang="en-GB" sz="1406" dirty="0">
                <a:solidFill>
                  <a:srgbClr val="0000FF"/>
                </a:solidFill>
                <a:latin typeface="Arial" panose="020B0604020202020204" pitchFamily="34" charset="0"/>
                <a:cs typeface="Arial" panose="020B0604020202020204" pitchFamily="34" charset="0"/>
              </a:rPr>
              <a:t>https://www.schools.norfolk.gov.uk/pupil-needs/gypsy-roma-traveller</a:t>
            </a:r>
            <a:endParaRPr lang="en-GB" sz="1406" dirty="0">
              <a:solidFill>
                <a:srgbClr val="0070C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5768A2AD-10F7-4BD8-942A-62A1CD3AF7D6}"/>
              </a:ext>
              <a:ext uri="{C183D7F6-B498-43B3-948B-1728B52AA6E4}">
                <adec:decorative xmlns:adec="http://schemas.microsoft.com/office/drawing/2017/decorative" val="1"/>
              </a:ext>
            </a:extLst>
          </p:cNvPr>
          <p:cNvSpPr/>
          <p:nvPr/>
        </p:nvSpPr>
        <p:spPr bwMode="auto">
          <a:xfrm>
            <a:off x="695325" y="5529263"/>
            <a:ext cx="2960688" cy="3135312"/>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grpSp>
        <p:nvGrpSpPr>
          <p:cNvPr id="53256" name="Group 9">
            <a:extLst>
              <a:ext uri="{FF2B5EF4-FFF2-40B4-BE49-F238E27FC236}">
                <a16:creationId xmlns:a16="http://schemas.microsoft.com/office/drawing/2014/main" id="{7298B458-1B26-4CEE-BE3E-8E4EC4545050}"/>
              </a:ext>
              <a:ext uri="{C183D7F6-B498-43B3-948B-1728B52AA6E4}">
                <adec:decorative xmlns:adec="http://schemas.microsoft.com/office/drawing/2017/decorative" val="1"/>
              </a:ext>
            </a:extLst>
          </p:cNvPr>
          <p:cNvGrpSpPr>
            <a:grpSpLocks/>
          </p:cNvGrpSpPr>
          <p:nvPr/>
        </p:nvGrpSpPr>
        <p:grpSpPr bwMode="auto">
          <a:xfrm>
            <a:off x="-239739" y="5637751"/>
            <a:ext cx="3149600" cy="3135312"/>
            <a:chOff x="-529126" y="5281202"/>
            <a:chExt cx="3566345" cy="3351716"/>
          </a:xfrm>
        </p:grpSpPr>
        <p:sp>
          <p:nvSpPr>
            <p:cNvPr id="15" name="Oval 14">
              <a:extLst>
                <a:ext uri="{FF2B5EF4-FFF2-40B4-BE49-F238E27FC236}">
                  <a16:creationId xmlns:a16="http://schemas.microsoft.com/office/drawing/2014/main" id="{C5D55F44-83E5-4CAE-87CB-83AF01C5AA20}"/>
                </a:ext>
              </a:extLst>
            </p:cNvPr>
            <p:cNvSpPr/>
            <p:nvPr/>
          </p:nvSpPr>
          <p:spPr>
            <a:xfrm>
              <a:off x="-315218" y="5281202"/>
              <a:ext cx="3352437"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16" name="Oval 15">
              <a:extLst>
                <a:ext uri="{FF2B5EF4-FFF2-40B4-BE49-F238E27FC236}">
                  <a16:creationId xmlns:a16="http://schemas.microsoft.com/office/drawing/2014/main" id="{819EFB42-16C1-4EE1-94FE-1E0A46F9DCD0}"/>
                </a:ext>
              </a:extLst>
            </p:cNvPr>
            <p:cNvSpPr/>
            <p:nvPr/>
          </p:nvSpPr>
          <p:spPr>
            <a:xfrm>
              <a:off x="-529126" y="5281202"/>
              <a:ext cx="3352437"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53260" name="Picture 15">
              <a:extLst>
                <a:ext uri="{FF2B5EF4-FFF2-40B4-BE49-F238E27FC236}">
                  <a16:creationId xmlns:a16="http://schemas.microsoft.com/office/drawing/2014/main" id="{ABA12A0A-3DE8-4FC5-857D-3C41ECC27C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7" name="Picture 23">
            <a:extLst>
              <a:ext uri="{FF2B5EF4-FFF2-40B4-BE49-F238E27FC236}">
                <a16:creationId xmlns:a16="http://schemas.microsoft.com/office/drawing/2014/main" id="{C43C6EEF-6673-40CC-9EEA-D7CE2A3098C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204" y="65795"/>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BDD5174-5CF4-8BC0-0DA6-C05338F398D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25361" y="65795"/>
            <a:ext cx="926579" cy="77081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D8A17645-D5F4-4AA6-B69B-7AD2C122409F}"/>
              </a:ext>
            </a:extLst>
          </p:cNvPr>
          <p:cNvSpPr>
            <a:spLocks noGrp="1" noChangeArrowheads="1"/>
          </p:cNvSpPr>
          <p:nvPr>
            <p:ph type="title"/>
          </p:nvPr>
        </p:nvSpPr>
        <p:spPr>
          <a:xfrm>
            <a:off x="1782937" y="332815"/>
            <a:ext cx="8713788" cy="457201"/>
          </a:xfrm>
        </p:spPr>
        <p:txBody>
          <a:bodyPr/>
          <a:lstStyle/>
          <a:p>
            <a:pPr eaLnBrk="1" hangingPunct="1"/>
            <a:r>
              <a:rPr lang="en-GB" altLang="en-US" sz="1800" b="1" dirty="0">
                <a:solidFill>
                  <a:srgbClr val="002060"/>
                </a:solidFill>
                <a:latin typeface="Arial" panose="020B0604020202020204" pitchFamily="34" charset="0"/>
                <a:cs typeface="Arial" panose="020B0604020202020204" pitchFamily="34" charset="0"/>
              </a:rPr>
              <a:t>Improving Outcomes for GRT Children and Young People</a:t>
            </a:r>
            <a:br>
              <a:rPr lang="en-GB" altLang="en-US" sz="18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GRT Service</a:t>
            </a:r>
            <a:br>
              <a:rPr lang="en-GB" altLang="en-US" sz="18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Partnerships, Schools and Communities</a:t>
            </a:r>
            <a:br>
              <a:rPr lang="en-GB" altLang="en-US" sz="2400" b="1" dirty="0">
                <a:solidFill>
                  <a:srgbClr val="002060"/>
                </a:solidFill>
                <a:latin typeface="Arial" panose="020B0604020202020204" pitchFamily="34" charset="0"/>
                <a:cs typeface="Arial" panose="020B0604020202020204" pitchFamily="34" charset="0"/>
              </a:rPr>
            </a:br>
            <a:endParaRPr lang="en-GB" altLang="en-US" sz="1800" b="1" dirty="0">
              <a:solidFill>
                <a:srgbClr val="003556"/>
              </a:solidFill>
              <a:latin typeface="Arial" panose="020B0604020202020204" pitchFamily="34" charset="0"/>
            </a:endParaRPr>
          </a:p>
        </p:txBody>
      </p:sp>
      <p:sp>
        <p:nvSpPr>
          <p:cNvPr id="7" name="Rectangle 6">
            <a:extLst>
              <a:ext uri="{FF2B5EF4-FFF2-40B4-BE49-F238E27FC236}">
                <a16:creationId xmlns:a16="http://schemas.microsoft.com/office/drawing/2014/main" id="{963FCC49-C2CB-4E0C-BAAB-A1F7AE2FB128}"/>
              </a:ext>
              <a:ext uri="{C183D7F6-B498-43B3-948B-1728B52AA6E4}">
                <adec:decorative xmlns:adec="http://schemas.microsoft.com/office/drawing/2017/decorative" val="1"/>
              </a:ext>
            </a:extLst>
          </p:cNvPr>
          <p:cNvSpPr/>
          <p:nvPr/>
        </p:nvSpPr>
        <p:spPr>
          <a:xfrm>
            <a:off x="0" y="998794"/>
            <a:ext cx="12104176" cy="45719"/>
          </a:xfrm>
          <a:prstGeom prst="rect">
            <a:avLst/>
          </a:prstGeom>
          <a:solidFill>
            <a:srgbClr val="98BF0E"/>
          </a:solidFill>
          <a:ln w="25400" cap="flat" cmpd="sng" algn="ctr">
            <a:noFill/>
            <a:prstDash val="solid"/>
          </a:ln>
          <a:effectLst/>
        </p:spPr>
        <p:txBody>
          <a:bodyPr anchor="ctr"/>
          <a:lstStyle/>
          <a:p>
            <a:pPr algn="ctr" defTabSz="357210">
              <a:defRPr/>
            </a:pPr>
            <a:endParaRPr lang="en-US" sz="1406" kern="0" dirty="0">
              <a:solidFill>
                <a:prstClr val="white"/>
              </a:solidFill>
              <a:latin typeface="Cambria"/>
            </a:endParaRPr>
          </a:p>
        </p:txBody>
      </p:sp>
      <p:grpSp>
        <p:nvGrpSpPr>
          <p:cNvPr id="67588" name="Group 9">
            <a:extLst>
              <a:ext uri="{FF2B5EF4-FFF2-40B4-BE49-F238E27FC236}">
                <a16:creationId xmlns:a16="http://schemas.microsoft.com/office/drawing/2014/main" id="{8BA5FDF0-3C83-4B31-834F-18C72AB0BBF9}"/>
              </a:ext>
              <a:ext uri="{C183D7F6-B498-43B3-948B-1728B52AA6E4}">
                <adec:decorative xmlns:adec="http://schemas.microsoft.com/office/drawing/2017/decorative" val="1"/>
              </a:ext>
            </a:extLst>
          </p:cNvPr>
          <p:cNvGrpSpPr>
            <a:grpSpLocks/>
          </p:cNvGrpSpPr>
          <p:nvPr/>
        </p:nvGrpSpPr>
        <p:grpSpPr bwMode="auto">
          <a:xfrm>
            <a:off x="5798" y="5444238"/>
            <a:ext cx="3149601" cy="3135312"/>
            <a:chOff x="-529126" y="5281202"/>
            <a:chExt cx="3566345" cy="3351716"/>
          </a:xfrm>
        </p:grpSpPr>
        <p:sp>
          <p:nvSpPr>
            <p:cNvPr id="9" name="Oval 8">
              <a:extLst>
                <a:ext uri="{FF2B5EF4-FFF2-40B4-BE49-F238E27FC236}">
                  <a16:creationId xmlns:a16="http://schemas.microsoft.com/office/drawing/2014/main" id="{9682B394-9EA4-4DA5-B0C4-8E484EFBF095}"/>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10" name="Oval 9">
              <a:extLst>
                <a:ext uri="{FF2B5EF4-FFF2-40B4-BE49-F238E27FC236}">
                  <a16:creationId xmlns:a16="http://schemas.microsoft.com/office/drawing/2014/main" id="{99235ED1-75A6-467F-B3B7-4AEE48BDDE43}"/>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67594" name="Picture 15">
              <a:extLst>
                <a:ext uri="{FF2B5EF4-FFF2-40B4-BE49-F238E27FC236}">
                  <a16:creationId xmlns:a16="http://schemas.microsoft.com/office/drawing/2014/main" id="{EEE0BCF7-CA73-43E7-AF06-B07F0D2E6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89" name="TextBox 12">
            <a:extLst>
              <a:ext uri="{FF2B5EF4-FFF2-40B4-BE49-F238E27FC236}">
                <a16:creationId xmlns:a16="http://schemas.microsoft.com/office/drawing/2014/main" id="{89E16C76-4CBB-4BEE-B1FA-A53A2883D2EB}"/>
              </a:ext>
            </a:extLst>
          </p:cNvPr>
          <p:cNvSpPr txBox="1">
            <a:spLocks noChangeArrowheads="1"/>
          </p:cNvSpPr>
          <p:nvPr/>
        </p:nvSpPr>
        <p:spPr bwMode="auto">
          <a:xfrm>
            <a:off x="3647729" y="6295118"/>
            <a:ext cx="693261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defRPr/>
            </a:pPr>
            <a:r>
              <a:rPr lang="en-GB" altLang="en-US" sz="1500" b="1" dirty="0">
                <a:solidFill>
                  <a:srgbClr val="000000"/>
                </a:solidFill>
                <a:latin typeface="Arial" panose="020B0604020202020204" pitchFamily="34" charset="0"/>
                <a:cs typeface="Arial" panose="020B0604020202020204" pitchFamily="34" charset="0"/>
              </a:rPr>
              <a:t>GRT Website : </a:t>
            </a:r>
            <a:r>
              <a:rPr lang="en-GB" altLang="en-US" sz="1500" dirty="0">
                <a:solidFill>
                  <a:srgbClr val="0000FF"/>
                </a:solidFill>
                <a:latin typeface="Arial" panose="020B0604020202020204" pitchFamily="34" charset="0"/>
                <a:cs typeface="Arial" panose="020B0604020202020204" pitchFamily="34" charset="0"/>
              </a:rPr>
              <a:t>www.schools.norfolk.gov.uk/pupil-needs/gypsy-roma-traveller</a:t>
            </a:r>
            <a:endParaRPr lang="en-GB" altLang="en-US" sz="1500" dirty="0">
              <a:solidFill>
                <a:srgbClr val="0070C0"/>
              </a:solidFill>
              <a:latin typeface="Arial" panose="020B0604020202020204" pitchFamily="34" charset="0"/>
              <a:cs typeface="Arial" panose="020B0604020202020204" pitchFamily="34" charset="0"/>
            </a:endParaRPr>
          </a:p>
        </p:txBody>
      </p:sp>
      <p:sp>
        <p:nvSpPr>
          <p:cNvPr id="67591" name="TextBox 1">
            <a:extLst>
              <a:ext uri="{FF2B5EF4-FFF2-40B4-BE49-F238E27FC236}">
                <a16:creationId xmlns:a16="http://schemas.microsoft.com/office/drawing/2014/main" id="{CDD093E1-E258-4B03-BAA1-19AFF4DF9FFB}"/>
              </a:ext>
            </a:extLst>
          </p:cNvPr>
          <p:cNvSpPr txBox="1">
            <a:spLocks noChangeArrowheads="1"/>
          </p:cNvSpPr>
          <p:nvPr/>
        </p:nvSpPr>
        <p:spPr bwMode="auto">
          <a:xfrm>
            <a:off x="3647729" y="3140969"/>
            <a:ext cx="45132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defRPr/>
            </a:pPr>
            <a:r>
              <a:rPr lang="en-GB" altLang="en-US" sz="4400" b="1" dirty="0">
                <a:solidFill>
                  <a:srgbClr val="003556"/>
                </a:solidFill>
                <a:latin typeface="Arial" panose="020B0604020202020204" pitchFamily="34" charset="0"/>
                <a:cs typeface="Arial" panose="020B0604020202020204" pitchFamily="34" charset="0"/>
              </a:rPr>
              <a:t>Any Questions?</a:t>
            </a:r>
          </a:p>
        </p:txBody>
      </p:sp>
      <p:pic>
        <p:nvPicPr>
          <p:cNvPr id="11" name="Picture 23">
            <a:extLst>
              <a:ext uri="{FF2B5EF4-FFF2-40B4-BE49-F238E27FC236}">
                <a16:creationId xmlns:a16="http://schemas.microsoft.com/office/drawing/2014/main" id="{8259AF2D-EF36-4025-BD9B-87CF299AA23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063" y="57962"/>
            <a:ext cx="936289" cy="83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528E24B-0537-8027-4AFC-6A5205B26CB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65875" y="123587"/>
            <a:ext cx="926579" cy="7708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6E819E8-DA9F-4E19-9297-2F5D4F3A1415}"/>
              </a:ext>
            </a:extLst>
          </p:cNvPr>
          <p:cNvSpPr>
            <a:spLocks noGrp="1" noChangeArrowheads="1"/>
          </p:cNvSpPr>
          <p:nvPr>
            <p:ph type="ctrTitle"/>
          </p:nvPr>
        </p:nvSpPr>
        <p:spPr>
          <a:xfrm>
            <a:off x="1455305" y="270580"/>
            <a:ext cx="9144000" cy="606425"/>
          </a:xfrm>
        </p:spPr>
        <p:txBody>
          <a:bodyPr/>
          <a:lstStyle/>
          <a:p>
            <a:pPr>
              <a:defRPr/>
            </a:pPr>
            <a:br>
              <a:rPr lang="en-GB" altLang="en-US" sz="22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Improving Outcomes for GRT Children and Young People</a:t>
            </a:r>
            <a:br>
              <a:rPr lang="en-GB" altLang="en-US" sz="18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GRT Service</a:t>
            </a:r>
            <a:br>
              <a:rPr lang="en-GB" altLang="en-US" sz="18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Partnerships, Schools and Communities</a:t>
            </a:r>
            <a:endParaRPr lang="en-US" altLang="en-US" sz="1800" b="1" dirty="0">
              <a:solidFill>
                <a:srgbClr val="002060"/>
              </a:solidFill>
              <a:latin typeface="Arial" panose="020B0604020202020204" pitchFamily="34" charset="0"/>
              <a:cs typeface="Arial" panose="020B0604020202020204" pitchFamily="34" charset="0"/>
            </a:endParaRPr>
          </a:p>
        </p:txBody>
      </p:sp>
      <p:sp>
        <p:nvSpPr>
          <p:cNvPr id="43011" name="TextBox 8">
            <a:extLst>
              <a:ext uri="{FF2B5EF4-FFF2-40B4-BE49-F238E27FC236}">
                <a16:creationId xmlns:a16="http://schemas.microsoft.com/office/drawing/2014/main" id="{DFC9871E-0DE4-4935-BEAB-4EDDCBFCA30D}"/>
              </a:ext>
            </a:extLst>
          </p:cNvPr>
          <p:cNvSpPr>
            <a:spLocks noGrp="1"/>
          </p:cNvSpPr>
          <p:nvPr>
            <p:ph type="ftr" sz="quarter" idx="11"/>
          </p:nvPr>
        </p:nvSpPr>
        <p:spPr>
          <a:xfrm>
            <a:off x="3000375" y="6505579"/>
            <a:ext cx="8553451" cy="30777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79">
              <a:spcBef>
                <a:spcPct val="20000"/>
              </a:spcBef>
              <a:buChar char="•"/>
              <a:defRPr sz="2500">
                <a:solidFill>
                  <a:schemeClr val="tx1"/>
                </a:solidFill>
                <a:latin typeface="Times New Roman" panose="02020603050405020304" pitchFamily="18" charset="0"/>
              </a:defRPr>
            </a:lvl1pPr>
            <a:lvl2pPr marL="357179" indent="-222245" defTabSz="357179">
              <a:spcBef>
                <a:spcPct val="20000"/>
              </a:spcBef>
              <a:buChar char="–"/>
              <a:defRPr sz="2100">
                <a:solidFill>
                  <a:schemeClr val="tx1"/>
                </a:solidFill>
                <a:latin typeface="Times New Roman" panose="02020603050405020304" pitchFamily="18" charset="0"/>
              </a:defRPr>
            </a:lvl2pPr>
            <a:lvl3pPr marL="714357" indent="-177796" defTabSz="357179">
              <a:spcBef>
                <a:spcPct val="20000"/>
              </a:spcBef>
              <a:buChar char="•"/>
              <a:defRPr>
                <a:solidFill>
                  <a:schemeClr val="tx1"/>
                </a:solidFill>
                <a:latin typeface="Times New Roman" panose="02020603050405020304" pitchFamily="18" charset="0"/>
              </a:defRPr>
            </a:lvl3pPr>
            <a:lvl4pPr marL="1071536" indent="-177796" defTabSz="357179">
              <a:spcBef>
                <a:spcPct val="20000"/>
              </a:spcBef>
              <a:buChar char="–"/>
              <a:defRPr sz="1500">
                <a:solidFill>
                  <a:schemeClr val="tx1"/>
                </a:solidFill>
                <a:latin typeface="Times New Roman" panose="02020603050405020304" pitchFamily="18" charset="0"/>
              </a:defRPr>
            </a:lvl4pPr>
            <a:lvl5pPr marL="1428715" indent="-177796" defTabSz="357179">
              <a:spcBef>
                <a:spcPct val="20000"/>
              </a:spcBef>
              <a:buChar char="»"/>
              <a:defRPr sz="1500">
                <a:solidFill>
                  <a:schemeClr val="tx1"/>
                </a:solidFill>
                <a:latin typeface="Times New Roman" panose="02020603050405020304" pitchFamily="18" charset="0"/>
              </a:defRPr>
            </a:lvl5pPr>
            <a:lvl6pPr marL="1885904"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092"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281"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469"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fontAlgn="base">
              <a:spcBef>
                <a:spcPct val="0"/>
              </a:spcBef>
              <a:spcAft>
                <a:spcPct val="0"/>
              </a:spcAft>
              <a:buNone/>
              <a:defRPr/>
            </a:pPr>
            <a:r>
              <a:rPr lang="en-GB" altLang="en-US" sz="1400" b="1">
                <a:solidFill>
                  <a:srgbClr val="000000"/>
                </a:solidFill>
                <a:latin typeface="Arial" panose="020B0604020202020204" pitchFamily="34" charset="0"/>
                <a:cs typeface="Arial" panose="020B0604020202020204" pitchFamily="34" charset="0"/>
              </a:rPr>
              <a:t>GRT Website: </a:t>
            </a:r>
            <a:r>
              <a:rPr lang="en-GB" altLang="en-US" sz="1400">
                <a:solidFill>
                  <a:srgbClr val="0000FF"/>
                </a:solidFill>
                <a:latin typeface="Arial" panose="020B0604020202020204" pitchFamily="34" charset="0"/>
                <a:cs typeface="Arial" panose="020B0604020202020204" pitchFamily="34" charset="0"/>
              </a:rPr>
              <a:t>https://www.schools.norfolk.gov.uk/pupil-needs/gypsy-roma-traveller</a:t>
            </a:r>
            <a:endParaRPr lang="en-GB" altLang="en-US" sz="140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9672FE5-BB81-4AC9-9FC0-2D4DF005CF5A}"/>
              </a:ext>
              <a:ext uri="{C183D7F6-B498-43B3-948B-1728B52AA6E4}">
                <adec:decorative xmlns:adec="http://schemas.microsoft.com/office/drawing/2017/decorative" val="1"/>
              </a:ext>
            </a:extLst>
          </p:cNvPr>
          <p:cNvSpPr/>
          <p:nvPr/>
        </p:nvSpPr>
        <p:spPr>
          <a:xfrm flipV="1">
            <a:off x="-37214" y="965203"/>
            <a:ext cx="12275288" cy="45719"/>
          </a:xfrm>
          <a:prstGeom prst="rect">
            <a:avLst/>
          </a:prstGeom>
          <a:solidFill>
            <a:srgbClr val="98BF0E"/>
          </a:solidFill>
          <a:ln w="25400" cap="flat" cmpd="sng" algn="ctr">
            <a:noFill/>
            <a:prstDash val="solid"/>
          </a:ln>
          <a:effectLst/>
        </p:spPr>
        <p:txBody>
          <a:bodyPr anchor="ctr"/>
          <a:lstStyle/>
          <a:p>
            <a:pPr algn="ctr" defTabSz="357202">
              <a:defRPr/>
            </a:pPr>
            <a:endParaRPr lang="en-US" sz="1407" kern="0" dirty="0">
              <a:solidFill>
                <a:prstClr val="white"/>
              </a:solidFill>
              <a:latin typeface="Cambria"/>
            </a:endParaRPr>
          </a:p>
        </p:txBody>
      </p:sp>
      <p:grpSp>
        <p:nvGrpSpPr>
          <p:cNvPr id="43025" name="Group 9">
            <a:extLst>
              <a:ext uri="{FF2B5EF4-FFF2-40B4-BE49-F238E27FC236}">
                <a16:creationId xmlns:a16="http://schemas.microsoft.com/office/drawing/2014/main" id="{AA182F7E-D575-4D3A-8D6E-3983B3533864}"/>
              </a:ext>
              <a:ext uri="{C183D7F6-B498-43B3-948B-1728B52AA6E4}">
                <adec:decorative xmlns:adec="http://schemas.microsoft.com/office/drawing/2017/decorative" val="1"/>
              </a:ext>
            </a:extLst>
          </p:cNvPr>
          <p:cNvGrpSpPr>
            <a:grpSpLocks/>
          </p:cNvGrpSpPr>
          <p:nvPr/>
        </p:nvGrpSpPr>
        <p:grpSpPr bwMode="auto">
          <a:xfrm>
            <a:off x="-25039" y="5686430"/>
            <a:ext cx="3149601" cy="3135312"/>
            <a:chOff x="-529126" y="5281202"/>
            <a:chExt cx="3566345" cy="3351716"/>
          </a:xfrm>
        </p:grpSpPr>
        <p:sp>
          <p:nvSpPr>
            <p:cNvPr id="31" name="Oval 30">
              <a:extLst>
                <a:ext uri="{FF2B5EF4-FFF2-40B4-BE49-F238E27FC236}">
                  <a16:creationId xmlns:a16="http://schemas.microsoft.com/office/drawing/2014/main" id="{F6924295-2B44-4E59-B2A7-A9D8A2910C30}"/>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32" name="Oval 31">
              <a:extLst>
                <a:ext uri="{FF2B5EF4-FFF2-40B4-BE49-F238E27FC236}">
                  <a16:creationId xmlns:a16="http://schemas.microsoft.com/office/drawing/2014/main" id="{0CF976A4-AA80-4A1C-BB44-6458A24ED2B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43029" name="Picture 32">
              <a:extLst>
                <a:ext uri="{FF2B5EF4-FFF2-40B4-BE49-F238E27FC236}">
                  <a16:creationId xmlns:a16="http://schemas.microsoft.com/office/drawing/2014/main" id="{DB2A0589-F1AF-45E1-9C50-846E1AE7C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26" name="Picture 23">
            <a:extLst>
              <a:ext uri="{FF2B5EF4-FFF2-40B4-BE49-F238E27FC236}">
                <a16:creationId xmlns:a16="http://schemas.microsoft.com/office/drawing/2014/main" id="{F74F1EA8-F55E-4295-9BE6-5872BA77365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921" y="137898"/>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5AD8023-8057-B09C-39A0-D8CB3D12F0C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703496" y="129981"/>
            <a:ext cx="926579" cy="770819"/>
          </a:xfrm>
          <a:prstGeom prst="rect">
            <a:avLst/>
          </a:prstGeom>
        </p:spPr>
      </p:pic>
      <p:sp>
        <p:nvSpPr>
          <p:cNvPr id="6" name="TextBox 5">
            <a:extLst>
              <a:ext uri="{FF2B5EF4-FFF2-40B4-BE49-F238E27FC236}">
                <a16:creationId xmlns:a16="http://schemas.microsoft.com/office/drawing/2014/main" id="{58A2E475-FBD3-BAF8-925C-DAD1C9B96C50}"/>
              </a:ext>
            </a:extLst>
          </p:cNvPr>
          <p:cNvSpPr txBox="1"/>
          <p:nvPr/>
        </p:nvSpPr>
        <p:spPr>
          <a:xfrm>
            <a:off x="2639616" y="978802"/>
            <a:ext cx="6696744" cy="2913042"/>
          </a:xfrm>
          <a:prstGeom prst="rect">
            <a:avLst/>
          </a:prstGeom>
          <a:noFill/>
        </p:spPr>
        <p:txBody>
          <a:bodyPr wrap="square">
            <a:spAutoFit/>
          </a:bodyPr>
          <a:lstStyle/>
          <a:p>
            <a:pPr eaLnBrk="0" fontAlgn="base" hangingPunct="0">
              <a:lnSpc>
                <a:spcPct val="107000"/>
              </a:lnSpc>
              <a:spcBef>
                <a:spcPct val="0"/>
              </a:spcBef>
              <a:spcAft>
                <a:spcPts val="800"/>
              </a:spcAft>
            </a:pPr>
            <a:r>
              <a:rPr lang="en-GB" sz="1600" b="1" kern="100" dirty="0">
                <a:solidFill>
                  <a:srgbClr val="002060"/>
                </a:solidFill>
                <a:latin typeface="Arial" panose="020B0604020202020204" pitchFamily="34" charset="0"/>
                <a:ea typeface="Calibri" panose="020F0502020204030204" pitchFamily="34" charset="0"/>
                <a:cs typeface="Arial" panose="020B0604020202020204" pitchFamily="34" charset="0"/>
              </a:rPr>
              <a:t>Gypsy/Roma/Traveller (GRT) children and young people (CYP) have the poorest educational outcomes of any group. </a:t>
            </a:r>
          </a:p>
          <a:p>
            <a:pPr eaLnBrk="0" fontAlgn="base" hangingPunct="0">
              <a:lnSpc>
                <a:spcPct val="107000"/>
              </a:lnSpc>
              <a:spcBef>
                <a:spcPct val="0"/>
              </a:spcBef>
              <a:spcAft>
                <a:spcPts val="800"/>
              </a:spcAft>
            </a:pPr>
            <a:r>
              <a:rPr lang="en-GB" sz="1600" b="1" kern="100" dirty="0">
                <a:solidFill>
                  <a:srgbClr val="002060"/>
                </a:solidFill>
                <a:latin typeface="Arial" panose="020B0604020202020204" pitchFamily="34" charset="0"/>
                <a:ea typeface="Calibri" panose="020F0502020204030204" pitchFamily="34" charset="0"/>
                <a:cs typeface="Arial" panose="020B0604020202020204" pitchFamily="34" charset="0"/>
              </a:rPr>
              <a:t>An inclusive ethos and high expectations mean GRT children can flourish and there is no inherent reason why a child from a Gypsy, Roma or Traveller community should not achieve as well as any other child.</a:t>
            </a:r>
          </a:p>
          <a:p>
            <a:pPr eaLnBrk="0" fontAlgn="base" hangingPunct="0">
              <a:lnSpc>
                <a:spcPct val="107000"/>
              </a:lnSpc>
              <a:spcBef>
                <a:spcPct val="0"/>
              </a:spcBef>
              <a:spcAft>
                <a:spcPts val="800"/>
              </a:spcAft>
            </a:pPr>
            <a:r>
              <a:rPr lang="en-GB" sz="1600" b="1" kern="100" dirty="0">
                <a:solidFill>
                  <a:srgbClr val="002060"/>
                </a:solidFill>
                <a:latin typeface="Arial" panose="020B0604020202020204" pitchFamily="34" charset="0"/>
                <a:ea typeface="Calibri" panose="020F0502020204030204" pitchFamily="34" charset="0"/>
                <a:cs typeface="Arial" panose="020B0604020202020204" pitchFamily="34" charset="0"/>
              </a:rPr>
              <a:t>The GRT Service works with schools and settings to help close the achievement gap and provide culturally inclusive learning materials so that every GRT child and young person is able to thrive and have a sense of belonging. </a:t>
            </a:r>
          </a:p>
        </p:txBody>
      </p:sp>
      <p:pic>
        <p:nvPicPr>
          <p:cNvPr id="11" name="Picture 10">
            <a:extLst>
              <a:ext uri="{FF2B5EF4-FFF2-40B4-BE49-F238E27FC236}">
                <a16:creationId xmlns:a16="http://schemas.microsoft.com/office/drawing/2014/main" id="{E4C1BE8D-D424-4C20-D5CE-ABD80A736EF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722066" y="4001137"/>
            <a:ext cx="2895525" cy="2160000"/>
          </a:xfrm>
          <a:prstGeom prst="rect">
            <a:avLst/>
          </a:prstGeom>
        </p:spPr>
      </p:pic>
      <p:pic>
        <p:nvPicPr>
          <p:cNvPr id="16" name="Picture 15">
            <a:extLst>
              <a:ext uri="{FF2B5EF4-FFF2-40B4-BE49-F238E27FC236}">
                <a16:creationId xmlns:a16="http://schemas.microsoft.com/office/drawing/2014/main" id="{07AD47BB-054F-FE71-168D-D5FB3629EF0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828923" y="4001137"/>
            <a:ext cx="1827339" cy="2160000"/>
          </a:xfrm>
          <a:prstGeom prst="rect">
            <a:avLst/>
          </a:prstGeom>
        </p:spPr>
      </p:pic>
      <p:pic>
        <p:nvPicPr>
          <p:cNvPr id="19" name="Picture 18">
            <a:extLst>
              <a:ext uri="{FF2B5EF4-FFF2-40B4-BE49-F238E27FC236}">
                <a16:creationId xmlns:a16="http://schemas.microsoft.com/office/drawing/2014/main" id="{427A26F0-8240-2B15-34E1-5713F4876A6F}"/>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902051" y="4001137"/>
            <a:ext cx="2106783" cy="216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7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75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75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75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75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DCCA325-7328-4D68-AA9E-0E00FF2750EB}"/>
              </a:ext>
            </a:extLst>
          </p:cNvPr>
          <p:cNvSpPr>
            <a:spLocks noGrp="1" noChangeArrowheads="1"/>
          </p:cNvSpPr>
          <p:nvPr>
            <p:ph type="title"/>
          </p:nvPr>
        </p:nvSpPr>
        <p:spPr>
          <a:xfrm>
            <a:off x="2894013" y="139705"/>
            <a:ext cx="6324600" cy="627063"/>
          </a:xfrm>
        </p:spPr>
        <p:txBody>
          <a:bodyPr/>
          <a:lstStyle/>
          <a:p>
            <a:pPr eaLnBrk="1" hangingPunct="1">
              <a:defRPr/>
            </a:pPr>
            <a:r>
              <a:rPr lang="en-GB" altLang="en-US" sz="2188" b="1" dirty="0">
                <a:solidFill>
                  <a:srgbClr val="003556"/>
                </a:solidFill>
                <a:latin typeface="Arial" panose="020B0604020202020204" pitchFamily="34" charset="0"/>
              </a:rPr>
              <a:t>Who are our Gypsy Roma Traveller Children and Young People?</a:t>
            </a:r>
            <a:endParaRPr lang="en-US" altLang="en-US" sz="2188" b="1" dirty="0">
              <a:solidFill>
                <a:srgbClr val="003556"/>
              </a:solidFill>
              <a:latin typeface="Arial" panose="020B0604020202020204" pitchFamily="34" charset="0"/>
            </a:endParaRPr>
          </a:p>
        </p:txBody>
      </p:sp>
      <p:pic>
        <p:nvPicPr>
          <p:cNvPr id="43011" name="Picture 3" descr="DSC_0043">
            <a:extLst>
              <a:ext uri="{FF2B5EF4-FFF2-40B4-BE49-F238E27FC236}">
                <a16:creationId xmlns:a16="http://schemas.microsoft.com/office/drawing/2014/main" id="{B8BD576E-19A7-4C01-B3E9-7C146BB0F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735" y="1096353"/>
            <a:ext cx="2189018"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DSC_0008">
            <a:extLst>
              <a:ext uri="{FF2B5EF4-FFF2-40B4-BE49-F238E27FC236}">
                <a16:creationId xmlns:a16="http://schemas.microsoft.com/office/drawing/2014/main" id="{EC387275-988D-4684-A32E-425C79768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9837" y="1018172"/>
            <a:ext cx="2196273"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DSC_0044">
            <a:extLst>
              <a:ext uri="{FF2B5EF4-FFF2-40B4-BE49-F238E27FC236}">
                <a16:creationId xmlns:a16="http://schemas.microsoft.com/office/drawing/2014/main" id="{8151F1EA-7D6D-4A01-9C2C-F7E1DA4DB8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8657" y="4299291"/>
            <a:ext cx="118058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Oval 6">
            <a:extLst>
              <a:ext uri="{FF2B5EF4-FFF2-40B4-BE49-F238E27FC236}">
                <a16:creationId xmlns:a16="http://schemas.microsoft.com/office/drawing/2014/main" id="{6EA4FEFC-8F18-4F9A-AB6E-2D7502DB3590}"/>
              </a:ext>
            </a:extLst>
          </p:cNvPr>
          <p:cNvSpPr>
            <a:spLocks noChangeArrowheads="1"/>
          </p:cNvSpPr>
          <p:nvPr/>
        </p:nvSpPr>
        <p:spPr bwMode="auto">
          <a:xfrm>
            <a:off x="4558313" y="2968623"/>
            <a:ext cx="3328988" cy="1260475"/>
          </a:xfrm>
          <a:prstGeom prst="ellipse">
            <a:avLst/>
          </a:prstGeom>
          <a:solidFill>
            <a:schemeClr val="bg1"/>
          </a:solidFill>
          <a:ln w="9525">
            <a:solidFill>
              <a:schemeClr val="tx1"/>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714403" fontAlgn="base">
              <a:spcBef>
                <a:spcPct val="0"/>
              </a:spcBef>
              <a:spcAft>
                <a:spcPct val="0"/>
              </a:spcAft>
              <a:buNone/>
              <a:defRPr/>
            </a:pPr>
            <a:r>
              <a:rPr lang="en-GB" altLang="en-US" sz="1563" b="1" dirty="0">
                <a:solidFill>
                  <a:srgbClr val="FF0000"/>
                </a:solidFill>
                <a:latin typeface="Arial" panose="020B0604020202020204" pitchFamily="34" charset="0"/>
              </a:rPr>
              <a:t>Gypsy Roma Traveller</a:t>
            </a:r>
          </a:p>
          <a:p>
            <a:pPr algn="ctr" defTabSz="714403" fontAlgn="base">
              <a:spcBef>
                <a:spcPct val="0"/>
              </a:spcBef>
              <a:spcAft>
                <a:spcPct val="0"/>
              </a:spcAft>
              <a:buNone/>
              <a:defRPr/>
            </a:pPr>
            <a:r>
              <a:rPr lang="en-GB" altLang="en-US" sz="1563" b="1" dirty="0">
                <a:solidFill>
                  <a:srgbClr val="FF0000"/>
                </a:solidFill>
                <a:latin typeface="Arial" panose="020B0604020202020204" pitchFamily="34" charset="0"/>
              </a:rPr>
              <a:t>Communities</a:t>
            </a:r>
            <a:endParaRPr lang="en-US" altLang="en-US" sz="1563" b="1" dirty="0">
              <a:solidFill>
                <a:srgbClr val="FF0000"/>
              </a:solidFill>
              <a:latin typeface="Arial" panose="020B0604020202020204" pitchFamily="34" charset="0"/>
            </a:endParaRPr>
          </a:p>
        </p:txBody>
      </p:sp>
      <p:pic>
        <p:nvPicPr>
          <p:cNvPr id="43016" name="Picture 8" descr="IRISH photo">
            <a:extLst>
              <a:ext uri="{FF2B5EF4-FFF2-40B4-BE49-F238E27FC236}">
                <a16:creationId xmlns:a16="http://schemas.microsoft.com/office/drawing/2014/main" id="{255E4859-0077-4652-8975-4F752D6EF7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8159" y="4671303"/>
            <a:ext cx="2257152"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 Box 12">
            <a:extLst>
              <a:ext uri="{FF2B5EF4-FFF2-40B4-BE49-F238E27FC236}">
                <a16:creationId xmlns:a16="http://schemas.microsoft.com/office/drawing/2014/main" id="{CC2B0F9A-33B2-4456-8ECC-242DFDE7A069}"/>
              </a:ext>
            </a:extLst>
          </p:cNvPr>
          <p:cNvSpPr txBox="1">
            <a:spLocks noChangeArrowheads="1"/>
          </p:cNvSpPr>
          <p:nvPr/>
        </p:nvSpPr>
        <p:spPr bwMode="auto">
          <a:xfrm>
            <a:off x="1460979" y="2645392"/>
            <a:ext cx="1068387" cy="597408"/>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714403" fontAlgn="base">
              <a:spcBef>
                <a:spcPct val="0"/>
              </a:spcBef>
              <a:spcAft>
                <a:spcPct val="0"/>
              </a:spcAft>
              <a:buNone/>
              <a:defRPr/>
            </a:pPr>
            <a:r>
              <a:rPr lang="en-GB" altLang="en-US" sz="1407" b="1" dirty="0">
                <a:solidFill>
                  <a:srgbClr val="003556"/>
                </a:solidFill>
                <a:latin typeface="Arial" panose="020B0604020202020204" pitchFamily="34" charset="0"/>
              </a:rPr>
              <a:t>Showmen</a:t>
            </a:r>
            <a:endParaRPr lang="en-US" altLang="en-US" sz="1407" b="1" dirty="0">
              <a:solidFill>
                <a:srgbClr val="003556"/>
              </a:solidFill>
              <a:latin typeface="Arial" panose="020B0604020202020204" pitchFamily="34" charset="0"/>
            </a:endParaRPr>
          </a:p>
          <a:p>
            <a:pPr defTabSz="714403" fontAlgn="base">
              <a:spcBef>
                <a:spcPct val="0"/>
              </a:spcBef>
              <a:spcAft>
                <a:spcPct val="0"/>
              </a:spcAft>
              <a:buNone/>
              <a:defRPr/>
            </a:pPr>
            <a:endParaRPr lang="en-US" altLang="en-US" sz="1875" dirty="0">
              <a:solidFill>
                <a:srgbClr val="003556"/>
              </a:solidFill>
              <a:latin typeface="Arial" panose="020B0604020202020204" pitchFamily="34" charset="0"/>
            </a:endParaRPr>
          </a:p>
        </p:txBody>
      </p:sp>
      <p:pic>
        <p:nvPicPr>
          <p:cNvPr id="43020" name="Picture 13" descr="circus4">
            <a:hlinkClick r:id="rId7"/>
            <a:extLst>
              <a:ext uri="{FF2B5EF4-FFF2-40B4-BE49-F238E27FC236}">
                <a16:creationId xmlns:a16="http://schemas.microsoft.com/office/drawing/2014/main" id="{E3B8A065-E2D3-4930-847F-DF61BE68C7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7445" y="4304228"/>
            <a:ext cx="134647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 Box 14">
            <a:extLst>
              <a:ext uri="{FF2B5EF4-FFF2-40B4-BE49-F238E27FC236}">
                <a16:creationId xmlns:a16="http://schemas.microsoft.com/office/drawing/2014/main" id="{72C5A959-9761-4596-9FB3-ED382A035339}"/>
              </a:ext>
            </a:extLst>
          </p:cNvPr>
          <p:cNvSpPr txBox="1">
            <a:spLocks noChangeArrowheads="1"/>
          </p:cNvSpPr>
          <p:nvPr/>
        </p:nvSpPr>
        <p:spPr bwMode="auto">
          <a:xfrm>
            <a:off x="1744507" y="4840955"/>
            <a:ext cx="730251" cy="525400"/>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714403" fontAlgn="base">
              <a:spcBef>
                <a:spcPct val="0"/>
              </a:spcBef>
              <a:spcAft>
                <a:spcPct val="0"/>
              </a:spcAft>
              <a:buNone/>
              <a:defRPr/>
            </a:pPr>
            <a:r>
              <a:rPr lang="en-GB" altLang="en-US" sz="1407" b="1" dirty="0">
                <a:solidFill>
                  <a:srgbClr val="003556"/>
                </a:solidFill>
                <a:latin typeface="Arial" panose="020B0604020202020204" pitchFamily="34" charset="0"/>
              </a:rPr>
              <a:t>Roma</a:t>
            </a:r>
            <a:endParaRPr lang="en-US" altLang="en-US" sz="1407" b="1" dirty="0">
              <a:solidFill>
                <a:srgbClr val="003556"/>
              </a:solidFill>
              <a:latin typeface="Arial" panose="020B0604020202020204" pitchFamily="34" charset="0"/>
            </a:endParaRPr>
          </a:p>
          <a:p>
            <a:pPr defTabSz="714403" fontAlgn="base">
              <a:spcBef>
                <a:spcPct val="0"/>
              </a:spcBef>
              <a:spcAft>
                <a:spcPct val="0"/>
              </a:spcAft>
              <a:buNone/>
              <a:defRPr/>
            </a:pPr>
            <a:endParaRPr lang="en-US" altLang="en-US" sz="1407" dirty="0">
              <a:solidFill>
                <a:srgbClr val="003556"/>
              </a:solidFill>
              <a:latin typeface="Arial" panose="020B0604020202020204" pitchFamily="34" charset="0"/>
            </a:endParaRPr>
          </a:p>
        </p:txBody>
      </p:sp>
      <p:sp>
        <p:nvSpPr>
          <p:cNvPr id="14351" name="Text Box 15">
            <a:extLst>
              <a:ext uri="{FF2B5EF4-FFF2-40B4-BE49-F238E27FC236}">
                <a16:creationId xmlns:a16="http://schemas.microsoft.com/office/drawing/2014/main" id="{A33FD3D1-8D1C-485B-84D2-F7AD1FEFB5E3}"/>
              </a:ext>
            </a:extLst>
          </p:cNvPr>
          <p:cNvSpPr txBox="1">
            <a:spLocks noChangeArrowheads="1"/>
          </p:cNvSpPr>
          <p:nvPr/>
        </p:nvSpPr>
        <p:spPr bwMode="auto">
          <a:xfrm>
            <a:off x="3986411" y="6136038"/>
            <a:ext cx="747320" cy="308867"/>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714403" fontAlgn="base">
              <a:spcBef>
                <a:spcPct val="0"/>
              </a:spcBef>
              <a:spcAft>
                <a:spcPct val="0"/>
              </a:spcAft>
              <a:buNone/>
              <a:defRPr/>
            </a:pPr>
            <a:r>
              <a:rPr lang="en-GB" altLang="en-US" sz="1407" b="1" dirty="0">
                <a:solidFill>
                  <a:srgbClr val="003556"/>
                </a:solidFill>
                <a:latin typeface="Arial" panose="020B0604020202020204" pitchFamily="34" charset="0"/>
              </a:rPr>
              <a:t>Circus</a:t>
            </a:r>
            <a:endParaRPr lang="en-US" altLang="en-US" sz="1407" b="1" dirty="0">
              <a:solidFill>
                <a:srgbClr val="003556"/>
              </a:solidFill>
              <a:latin typeface="Arial" panose="020B0604020202020204" pitchFamily="34" charset="0"/>
            </a:endParaRPr>
          </a:p>
        </p:txBody>
      </p:sp>
      <p:sp>
        <p:nvSpPr>
          <p:cNvPr id="14352" name="Text Box 16">
            <a:extLst>
              <a:ext uri="{FF2B5EF4-FFF2-40B4-BE49-F238E27FC236}">
                <a16:creationId xmlns:a16="http://schemas.microsoft.com/office/drawing/2014/main" id="{02187A78-F98C-4F5A-90B2-FE54EF8E5940}"/>
              </a:ext>
            </a:extLst>
          </p:cNvPr>
          <p:cNvSpPr txBox="1">
            <a:spLocks noChangeArrowheads="1"/>
          </p:cNvSpPr>
          <p:nvPr/>
        </p:nvSpPr>
        <p:spPr bwMode="auto">
          <a:xfrm>
            <a:off x="8102601" y="6167439"/>
            <a:ext cx="1461939" cy="525400"/>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714403" fontAlgn="base">
              <a:spcBef>
                <a:spcPct val="0"/>
              </a:spcBef>
              <a:spcAft>
                <a:spcPct val="0"/>
              </a:spcAft>
              <a:buNone/>
              <a:defRPr/>
            </a:pPr>
            <a:r>
              <a:rPr lang="en-GB" altLang="en-US" sz="1407" b="1" dirty="0">
                <a:solidFill>
                  <a:srgbClr val="003556"/>
                </a:solidFill>
                <a:latin typeface="Arial" panose="020B0604020202020204" pitchFamily="34" charset="0"/>
              </a:rPr>
              <a:t>Irish Travellers</a:t>
            </a:r>
            <a:endParaRPr lang="en-US" altLang="en-US" sz="1407" b="1" dirty="0">
              <a:solidFill>
                <a:srgbClr val="003556"/>
              </a:solidFill>
              <a:latin typeface="Arial" panose="020B0604020202020204" pitchFamily="34" charset="0"/>
            </a:endParaRPr>
          </a:p>
          <a:p>
            <a:pPr defTabSz="714403" fontAlgn="base">
              <a:spcBef>
                <a:spcPct val="0"/>
              </a:spcBef>
              <a:spcAft>
                <a:spcPct val="0"/>
              </a:spcAft>
              <a:buNone/>
              <a:defRPr/>
            </a:pPr>
            <a:endParaRPr lang="en-US" altLang="en-US" sz="1407" dirty="0">
              <a:solidFill>
                <a:srgbClr val="000000"/>
              </a:solidFill>
              <a:latin typeface="Comic Sans MS" panose="030F0702030302020204" pitchFamily="66" charset="0"/>
            </a:endParaRPr>
          </a:p>
        </p:txBody>
      </p:sp>
      <p:sp>
        <p:nvSpPr>
          <p:cNvPr id="14353" name="Text Box 17">
            <a:extLst>
              <a:ext uri="{FF2B5EF4-FFF2-40B4-BE49-F238E27FC236}">
                <a16:creationId xmlns:a16="http://schemas.microsoft.com/office/drawing/2014/main" id="{7F7CFC94-E9A1-4B83-BAFB-92E91BA61FBE}"/>
              </a:ext>
            </a:extLst>
          </p:cNvPr>
          <p:cNvSpPr txBox="1">
            <a:spLocks noChangeArrowheads="1"/>
          </p:cNvSpPr>
          <p:nvPr/>
        </p:nvSpPr>
        <p:spPr bwMode="auto">
          <a:xfrm>
            <a:off x="5792791" y="6148389"/>
            <a:ext cx="1452321" cy="308867"/>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714403" fontAlgn="base">
              <a:spcBef>
                <a:spcPct val="0"/>
              </a:spcBef>
              <a:spcAft>
                <a:spcPct val="0"/>
              </a:spcAft>
              <a:buNone/>
              <a:defRPr/>
            </a:pPr>
            <a:r>
              <a:rPr lang="en-GB" altLang="en-US" sz="1407" b="1" dirty="0">
                <a:solidFill>
                  <a:srgbClr val="003556"/>
                </a:solidFill>
                <a:latin typeface="Arial" panose="020B0604020202020204" pitchFamily="34" charset="0"/>
              </a:rPr>
              <a:t>New Travellers</a:t>
            </a:r>
            <a:endParaRPr lang="en-US" altLang="en-US" sz="1407" b="1" dirty="0">
              <a:solidFill>
                <a:srgbClr val="003556"/>
              </a:solidFill>
              <a:latin typeface="Arial" panose="020B0604020202020204" pitchFamily="34" charset="0"/>
            </a:endParaRPr>
          </a:p>
        </p:txBody>
      </p:sp>
      <p:sp>
        <p:nvSpPr>
          <p:cNvPr id="14354" name="Text Box 18">
            <a:extLst>
              <a:ext uri="{FF2B5EF4-FFF2-40B4-BE49-F238E27FC236}">
                <a16:creationId xmlns:a16="http://schemas.microsoft.com/office/drawing/2014/main" id="{6E5A17A7-394E-4CA3-A0AB-A714387538EA}"/>
              </a:ext>
            </a:extLst>
          </p:cNvPr>
          <p:cNvSpPr txBox="1">
            <a:spLocks noChangeArrowheads="1"/>
          </p:cNvSpPr>
          <p:nvPr/>
        </p:nvSpPr>
        <p:spPr bwMode="auto">
          <a:xfrm>
            <a:off x="8426079" y="2509326"/>
            <a:ext cx="1451038" cy="597408"/>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714403" fontAlgn="base">
              <a:spcBef>
                <a:spcPct val="0"/>
              </a:spcBef>
              <a:spcAft>
                <a:spcPct val="0"/>
              </a:spcAft>
              <a:buNone/>
              <a:defRPr/>
            </a:pPr>
            <a:r>
              <a:rPr lang="en-GB" altLang="en-US" sz="1407" b="1" dirty="0">
                <a:solidFill>
                  <a:srgbClr val="003556"/>
                </a:solidFill>
                <a:latin typeface="Arial" panose="020B0604020202020204" pitchFamily="34" charset="0"/>
              </a:rPr>
              <a:t>Romani Gypsy</a:t>
            </a:r>
            <a:endParaRPr lang="en-US" altLang="en-US" sz="1407" b="1" dirty="0">
              <a:solidFill>
                <a:srgbClr val="003556"/>
              </a:solidFill>
              <a:latin typeface="Arial" panose="020B0604020202020204" pitchFamily="34" charset="0"/>
            </a:endParaRPr>
          </a:p>
          <a:p>
            <a:pPr defTabSz="714403" fontAlgn="base">
              <a:spcBef>
                <a:spcPct val="0"/>
              </a:spcBef>
              <a:spcAft>
                <a:spcPct val="0"/>
              </a:spcAft>
              <a:buNone/>
              <a:defRPr/>
            </a:pPr>
            <a:endParaRPr lang="en-US" altLang="en-US" sz="1875" dirty="0">
              <a:solidFill>
                <a:srgbClr val="336699"/>
              </a:solidFill>
            </a:endParaRPr>
          </a:p>
        </p:txBody>
      </p:sp>
      <p:sp>
        <p:nvSpPr>
          <p:cNvPr id="14355" name="Text Box 19">
            <a:extLst>
              <a:ext uri="{FF2B5EF4-FFF2-40B4-BE49-F238E27FC236}">
                <a16:creationId xmlns:a16="http://schemas.microsoft.com/office/drawing/2014/main" id="{8C3ED14B-8B41-4D1E-9118-786E082885DA}"/>
              </a:ext>
            </a:extLst>
          </p:cNvPr>
          <p:cNvSpPr txBox="1">
            <a:spLocks noChangeArrowheads="1"/>
          </p:cNvSpPr>
          <p:nvPr/>
        </p:nvSpPr>
        <p:spPr bwMode="auto">
          <a:xfrm>
            <a:off x="4967084" y="2627946"/>
            <a:ext cx="1651414" cy="308867"/>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714403" fontAlgn="base">
              <a:spcBef>
                <a:spcPct val="0"/>
              </a:spcBef>
              <a:spcAft>
                <a:spcPct val="0"/>
              </a:spcAft>
              <a:buNone/>
              <a:defRPr/>
            </a:pPr>
            <a:r>
              <a:rPr lang="en-GB" altLang="en-US" sz="1407" b="1" dirty="0">
                <a:solidFill>
                  <a:srgbClr val="003556"/>
                </a:solidFill>
                <a:latin typeface="Arial" panose="020B0604020202020204" pitchFamily="34" charset="0"/>
              </a:rPr>
              <a:t>Bargee or Boater</a:t>
            </a:r>
            <a:endParaRPr lang="en-US" altLang="en-US" sz="1407" b="1" dirty="0">
              <a:solidFill>
                <a:srgbClr val="003556"/>
              </a:solidFill>
              <a:latin typeface="Arial" panose="020B0604020202020204" pitchFamily="34" charset="0"/>
            </a:endParaRPr>
          </a:p>
        </p:txBody>
      </p:sp>
      <p:pic>
        <p:nvPicPr>
          <p:cNvPr id="43027" name="Picture 21" descr="Gypsy%20Caravan%201">
            <a:extLst>
              <a:ext uri="{FF2B5EF4-FFF2-40B4-BE49-F238E27FC236}">
                <a16:creationId xmlns:a16="http://schemas.microsoft.com/office/drawing/2014/main" id="{9175E92A-B0B8-4F40-9185-2C16F6CFBB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64540" y="2808030"/>
            <a:ext cx="1984081"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Text Box 23">
            <a:extLst>
              <a:ext uri="{FF2B5EF4-FFF2-40B4-BE49-F238E27FC236}">
                <a16:creationId xmlns:a16="http://schemas.microsoft.com/office/drawing/2014/main" id="{D5E90809-1A42-4B09-A175-DDB927DF673D}"/>
              </a:ext>
            </a:extLst>
          </p:cNvPr>
          <p:cNvSpPr txBox="1">
            <a:spLocks noChangeArrowheads="1"/>
          </p:cNvSpPr>
          <p:nvPr/>
        </p:nvSpPr>
        <p:spPr bwMode="auto">
          <a:xfrm>
            <a:off x="10090443" y="4037689"/>
            <a:ext cx="900112" cy="741934"/>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714403" fontAlgn="base">
              <a:spcBef>
                <a:spcPct val="0"/>
              </a:spcBef>
              <a:spcAft>
                <a:spcPct val="0"/>
              </a:spcAft>
              <a:buNone/>
              <a:defRPr/>
            </a:pPr>
            <a:endParaRPr lang="en-GB" altLang="en-US" sz="1407" b="1" dirty="0">
              <a:solidFill>
                <a:srgbClr val="336699"/>
              </a:solidFill>
              <a:latin typeface="Comic Sans MS" panose="030F0702030302020204" pitchFamily="66" charset="0"/>
            </a:endParaRPr>
          </a:p>
          <a:p>
            <a:pPr defTabSz="714403" fontAlgn="base">
              <a:spcBef>
                <a:spcPct val="0"/>
              </a:spcBef>
              <a:spcAft>
                <a:spcPct val="0"/>
              </a:spcAft>
              <a:buNone/>
              <a:defRPr/>
            </a:pPr>
            <a:r>
              <a:rPr lang="en-GB" altLang="en-US" sz="1407" b="1" dirty="0">
                <a:solidFill>
                  <a:srgbClr val="003556"/>
                </a:solidFill>
                <a:latin typeface="Arial" panose="020B0604020202020204" pitchFamily="34" charset="0"/>
              </a:rPr>
              <a:t>Scottish</a:t>
            </a:r>
            <a:endParaRPr lang="en-US" altLang="en-US" sz="1407" b="1" dirty="0">
              <a:solidFill>
                <a:srgbClr val="003556"/>
              </a:solidFill>
              <a:latin typeface="Arial" panose="020B0604020202020204" pitchFamily="34" charset="0"/>
            </a:endParaRPr>
          </a:p>
          <a:p>
            <a:pPr defTabSz="714403" fontAlgn="base">
              <a:spcBef>
                <a:spcPct val="0"/>
              </a:spcBef>
              <a:spcAft>
                <a:spcPct val="0"/>
              </a:spcAft>
              <a:buNone/>
              <a:defRPr/>
            </a:pPr>
            <a:endParaRPr lang="en-US" altLang="en-US" sz="1407" dirty="0">
              <a:solidFill>
                <a:srgbClr val="003556"/>
              </a:solidFill>
              <a:latin typeface="Arial" panose="020B0604020202020204" pitchFamily="34" charset="0"/>
            </a:endParaRPr>
          </a:p>
        </p:txBody>
      </p:sp>
      <p:sp>
        <p:nvSpPr>
          <p:cNvPr id="24" name="Rectangle 23">
            <a:extLst>
              <a:ext uri="{FF2B5EF4-FFF2-40B4-BE49-F238E27FC236}">
                <a16:creationId xmlns:a16="http://schemas.microsoft.com/office/drawing/2014/main" id="{8F2D4D21-79E9-4504-9138-1129D96AF8B1}"/>
              </a:ext>
              <a:ext uri="{C183D7F6-B498-43B3-948B-1728B52AA6E4}">
                <adec:decorative xmlns:adec="http://schemas.microsoft.com/office/drawing/2017/decorative" val="1"/>
              </a:ext>
            </a:extLst>
          </p:cNvPr>
          <p:cNvSpPr/>
          <p:nvPr/>
        </p:nvSpPr>
        <p:spPr>
          <a:xfrm>
            <a:off x="53163" y="882333"/>
            <a:ext cx="12099851" cy="71756"/>
          </a:xfrm>
          <a:prstGeom prst="rect">
            <a:avLst/>
          </a:prstGeom>
          <a:solidFill>
            <a:srgbClr val="98BF0E"/>
          </a:solidFill>
          <a:ln w="25400" cap="flat" cmpd="sng" algn="ctr">
            <a:noFill/>
            <a:prstDash val="solid"/>
          </a:ln>
          <a:effectLst/>
        </p:spPr>
        <p:txBody>
          <a:bodyPr anchor="ctr"/>
          <a:lstStyle/>
          <a:p>
            <a:pPr algn="ctr" defTabSz="357202">
              <a:defRPr/>
            </a:pPr>
            <a:endParaRPr lang="en-US" sz="1407" kern="0" dirty="0">
              <a:solidFill>
                <a:prstClr val="white"/>
              </a:solidFill>
              <a:latin typeface="Cambria"/>
            </a:endParaRPr>
          </a:p>
        </p:txBody>
      </p:sp>
      <p:grpSp>
        <p:nvGrpSpPr>
          <p:cNvPr id="43030" name="Group 9">
            <a:extLst>
              <a:ext uri="{FF2B5EF4-FFF2-40B4-BE49-F238E27FC236}">
                <a16:creationId xmlns:a16="http://schemas.microsoft.com/office/drawing/2014/main" id="{88A65D1E-64E9-4806-A76F-00C4A6FF5F26}"/>
              </a:ext>
              <a:ext uri="{C183D7F6-B498-43B3-948B-1728B52AA6E4}">
                <adec:decorative xmlns:adec="http://schemas.microsoft.com/office/drawing/2017/decorative" val="1"/>
              </a:ext>
            </a:extLst>
          </p:cNvPr>
          <p:cNvGrpSpPr>
            <a:grpSpLocks/>
          </p:cNvGrpSpPr>
          <p:nvPr/>
        </p:nvGrpSpPr>
        <p:grpSpPr bwMode="auto">
          <a:xfrm>
            <a:off x="0" y="5472629"/>
            <a:ext cx="3149601" cy="3135312"/>
            <a:chOff x="-529126" y="5281202"/>
            <a:chExt cx="3566345" cy="3351716"/>
          </a:xfrm>
        </p:grpSpPr>
        <p:sp>
          <p:nvSpPr>
            <p:cNvPr id="26" name="Oval 25">
              <a:extLst>
                <a:ext uri="{FF2B5EF4-FFF2-40B4-BE49-F238E27FC236}">
                  <a16:creationId xmlns:a16="http://schemas.microsoft.com/office/drawing/2014/main" id="{D4789755-6C5F-4949-923B-08FB4A8EE917}"/>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27" name="Oval 26">
              <a:extLst>
                <a:ext uri="{FF2B5EF4-FFF2-40B4-BE49-F238E27FC236}">
                  <a16:creationId xmlns:a16="http://schemas.microsoft.com/office/drawing/2014/main" id="{7FB3BEBD-280F-4781-85FE-F27E69C6A891}"/>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43036" name="Picture 15">
              <a:extLst>
                <a:ext uri="{FF2B5EF4-FFF2-40B4-BE49-F238E27FC236}">
                  <a16:creationId xmlns:a16="http://schemas.microsoft.com/office/drawing/2014/main" id="{BA166E53-9712-448B-A7E1-778FE0C199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32" name="Picture 3">
            <a:extLst>
              <a:ext uri="{FF2B5EF4-FFF2-40B4-BE49-F238E27FC236}">
                <a16:creationId xmlns:a16="http://schemas.microsoft.com/office/drawing/2014/main" id="{8D80E82A-E8A8-40FE-A747-757A561AFDD8}"/>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5575" y="6432554"/>
            <a:ext cx="62484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3" name="Picture 2">
            <a:extLst>
              <a:ext uri="{FF2B5EF4-FFF2-40B4-BE49-F238E27FC236}">
                <a16:creationId xmlns:a16="http://schemas.microsoft.com/office/drawing/2014/main" id="{F5C9BB60-6D55-4F8B-8585-6CA052AE1364}"/>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8313" y="1106950"/>
            <a:ext cx="2546716"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3">
            <a:extLst>
              <a:ext uri="{FF2B5EF4-FFF2-40B4-BE49-F238E27FC236}">
                <a16:creationId xmlns:a16="http://schemas.microsoft.com/office/drawing/2014/main" id="{20415578-152B-B9DE-BC64-EE30F01F904F}"/>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6289" y="78059"/>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A8AFCDE-8058-9C83-9D67-9C254850A875}"/>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10213975" y="82023"/>
            <a:ext cx="926579" cy="770819"/>
          </a:xfrm>
          <a:prstGeom prst="rect">
            <a:avLst/>
          </a:prstGeom>
        </p:spPr>
      </p:pic>
      <p:pic>
        <p:nvPicPr>
          <p:cNvPr id="5" name="Picture 4">
            <a:extLst>
              <a:ext uri="{FF2B5EF4-FFF2-40B4-BE49-F238E27FC236}">
                <a16:creationId xmlns:a16="http://schemas.microsoft.com/office/drawing/2014/main" id="{426AEE1B-AF2D-9DCD-78B6-B52A44422E14}"/>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1042145" y="3429000"/>
            <a:ext cx="2132912" cy="1260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47587E5-EB82-4143-9E82-76FEBEB2F044}"/>
              </a:ext>
            </a:extLst>
          </p:cNvPr>
          <p:cNvSpPr>
            <a:spLocks noGrp="1" noChangeArrowheads="1"/>
          </p:cNvSpPr>
          <p:nvPr>
            <p:ph type="ctrTitle"/>
          </p:nvPr>
        </p:nvSpPr>
        <p:spPr>
          <a:xfrm>
            <a:off x="2220753" y="246586"/>
            <a:ext cx="7432675" cy="606425"/>
          </a:xfrm>
        </p:spPr>
        <p:txBody>
          <a:bodyPr/>
          <a:lstStyle/>
          <a:p>
            <a:r>
              <a:rPr lang="en-GB" altLang="en-US" sz="2000" b="1" dirty="0">
                <a:solidFill>
                  <a:srgbClr val="002060"/>
                </a:solidFill>
                <a:latin typeface="Arial" panose="020B0604020202020204" pitchFamily="34" charset="0"/>
                <a:cs typeface="Arial" panose="020B0604020202020204" pitchFamily="34" charset="0"/>
              </a:rPr>
              <a:t>Working Outreach to Improve Outcomes for GRT Children and Young People</a:t>
            </a:r>
            <a:endParaRPr lang="en-US" altLang="en-US" sz="2000" b="1" dirty="0">
              <a:solidFill>
                <a:srgbClr val="002060"/>
              </a:solidFill>
              <a:latin typeface="Arial" panose="020B0604020202020204" pitchFamily="34" charset="0"/>
              <a:cs typeface="Arial" panose="020B0604020202020204" pitchFamily="34" charset="0"/>
            </a:endParaRPr>
          </a:p>
        </p:txBody>
      </p:sp>
      <p:sp>
        <p:nvSpPr>
          <p:cNvPr id="30723" name="TextBox 8">
            <a:extLst>
              <a:ext uri="{FF2B5EF4-FFF2-40B4-BE49-F238E27FC236}">
                <a16:creationId xmlns:a16="http://schemas.microsoft.com/office/drawing/2014/main" id="{02F013BF-76C8-441C-8F68-696765C03191}"/>
              </a:ext>
            </a:extLst>
          </p:cNvPr>
          <p:cNvSpPr>
            <a:spLocks noGrp="1"/>
          </p:cNvSpPr>
          <p:nvPr>
            <p:ph type="ftr" sz="quarter" idx="11"/>
          </p:nvPr>
        </p:nvSpPr>
        <p:spPr>
          <a:xfrm>
            <a:off x="3949705" y="6462716"/>
            <a:ext cx="7775575" cy="30777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79">
              <a:spcBef>
                <a:spcPct val="20000"/>
              </a:spcBef>
              <a:buChar char="•"/>
              <a:defRPr sz="2500">
                <a:solidFill>
                  <a:schemeClr val="tx1"/>
                </a:solidFill>
                <a:latin typeface="Times New Roman" panose="02020603050405020304" pitchFamily="18" charset="0"/>
              </a:defRPr>
            </a:lvl1pPr>
            <a:lvl2pPr marL="357179" indent="-222245" defTabSz="357179">
              <a:spcBef>
                <a:spcPct val="20000"/>
              </a:spcBef>
              <a:buChar char="–"/>
              <a:defRPr sz="2100">
                <a:solidFill>
                  <a:schemeClr val="tx1"/>
                </a:solidFill>
                <a:latin typeface="Times New Roman" panose="02020603050405020304" pitchFamily="18" charset="0"/>
              </a:defRPr>
            </a:lvl2pPr>
            <a:lvl3pPr marL="714357" indent="-177796" defTabSz="357179">
              <a:spcBef>
                <a:spcPct val="20000"/>
              </a:spcBef>
              <a:buChar char="•"/>
              <a:defRPr>
                <a:solidFill>
                  <a:schemeClr val="tx1"/>
                </a:solidFill>
                <a:latin typeface="Times New Roman" panose="02020603050405020304" pitchFamily="18" charset="0"/>
              </a:defRPr>
            </a:lvl3pPr>
            <a:lvl4pPr marL="1071536" indent="-177796" defTabSz="357179">
              <a:spcBef>
                <a:spcPct val="20000"/>
              </a:spcBef>
              <a:buChar char="–"/>
              <a:defRPr sz="1500">
                <a:solidFill>
                  <a:schemeClr val="tx1"/>
                </a:solidFill>
                <a:latin typeface="Times New Roman" panose="02020603050405020304" pitchFamily="18" charset="0"/>
              </a:defRPr>
            </a:lvl4pPr>
            <a:lvl5pPr marL="1428715" indent="-177796" defTabSz="357179">
              <a:spcBef>
                <a:spcPct val="20000"/>
              </a:spcBef>
              <a:buChar char="»"/>
              <a:defRPr sz="1500">
                <a:solidFill>
                  <a:schemeClr val="tx1"/>
                </a:solidFill>
                <a:latin typeface="Times New Roman" panose="02020603050405020304" pitchFamily="18" charset="0"/>
              </a:defRPr>
            </a:lvl5pPr>
            <a:lvl6pPr marL="1885904"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092"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281"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469"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l" fontAlgn="base">
              <a:spcBef>
                <a:spcPct val="0"/>
              </a:spcBef>
              <a:spcAft>
                <a:spcPct val="0"/>
              </a:spcAft>
              <a:buNone/>
              <a:defRPr/>
            </a:pPr>
            <a:r>
              <a:rPr lang="en-GB" altLang="en-US" sz="1400" b="1" dirty="0">
                <a:solidFill>
                  <a:srgbClr val="000000"/>
                </a:solidFill>
                <a:latin typeface="Arial" panose="020B0604020202020204" pitchFamily="34" charset="0"/>
                <a:cs typeface="Arial" panose="020B0604020202020204" pitchFamily="34" charset="0"/>
              </a:rPr>
              <a:t>GRT Website: </a:t>
            </a:r>
            <a:r>
              <a:rPr lang="en-GB" altLang="en-US" sz="1400" dirty="0">
                <a:solidFill>
                  <a:srgbClr val="0000FF"/>
                </a:solidFill>
                <a:latin typeface="Arial" panose="020B0604020202020204" pitchFamily="34" charset="0"/>
                <a:cs typeface="Arial" panose="020B0604020202020204" pitchFamily="34" charset="0"/>
              </a:rPr>
              <a:t>https://www.schools.norfolk.gov.uk/pupil-needs/gypsy-roma-traveller</a:t>
            </a:r>
            <a:endParaRPr lang="en-GB" altLang="en-US" sz="1400" dirty="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F7EB8B2-AD04-4728-9692-FF4F82C9C312}"/>
              </a:ext>
              <a:ext uri="{C183D7F6-B498-43B3-948B-1728B52AA6E4}">
                <adec:decorative xmlns:adec="http://schemas.microsoft.com/office/drawing/2017/decorative" val="1"/>
              </a:ext>
            </a:extLst>
          </p:cNvPr>
          <p:cNvSpPr/>
          <p:nvPr/>
        </p:nvSpPr>
        <p:spPr>
          <a:xfrm flipV="1">
            <a:off x="0" y="1018827"/>
            <a:ext cx="12191999" cy="45719"/>
          </a:xfrm>
          <a:prstGeom prst="rect">
            <a:avLst/>
          </a:prstGeom>
          <a:solidFill>
            <a:srgbClr val="98BF0E"/>
          </a:solidFill>
          <a:ln w="25400" cap="flat" cmpd="sng" algn="ctr">
            <a:noFill/>
            <a:prstDash val="solid"/>
          </a:ln>
          <a:effectLst/>
        </p:spPr>
        <p:txBody>
          <a:bodyPr anchor="ctr"/>
          <a:lstStyle/>
          <a:p>
            <a:pPr algn="ctr" defTabSz="357202">
              <a:defRPr/>
            </a:pPr>
            <a:endParaRPr lang="en-US" sz="1407" kern="0" dirty="0">
              <a:solidFill>
                <a:prstClr val="white"/>
              </a:solidFill>
              <a:latin typeface="Cambria"/>
            </a:endParaRPr>
          </a:p>
        </p:txBody>
      </p:sp>
      <p:grpSp>
        <p:nvGrpSpPr>
          <p:cNvPr id="30726" name="Group 9">
            <a:extLst>
              <a:ext uri="{FF2B5EF4-FFF2-40B4-BE49-F238E27FC236}">
                <a16:creationId xmlns:a16="http://schemas.microsoft.com/office/drawing/2014/main" id="{A892AE8D-BA4C-4438-993F-6EE82EA3D321}"/>
              </a:ext>
              <a:ext uri="{C183D7F6-B498-43B3-948B-1728B52AA6E4}">
                <adec:decorative xmlns:adec="http://schemas.microsoft.com/office/drawing/2017/decorative" val="1"/>
              </a:ext>
            </a:extLst>
          </p:cNvPr>
          <p:cNvGrpSpPr>
            <a:grpSpLocks/>
          </p:cNvGrpSpPr>
          <p:nvPr/>
        </p:nvGrpSpPr>
        <p:grpSpPr bwMode="auto">
          <a:xfrm>
            <a:off x="0" y="5636770"/>
            <a:ext cx="3149601" cy="3135312"/>
            <a:chOff x="-529126" y="5281202"/>
            <a:chExt cx="3566345" cy="3351716"/>
          </a:xfrm>
        </p:grpSpPr>
        <p:sp>
          <p:nvSpPr>
            <p:cNvPr id="7" name="Oval 6">
              <a:extLst>
                <a:ext uri="{FF2B5EF4-FFF2-40B4-BE49-F238E27FC236}">
                  <a16:creationId xmlns:a16="http://schemas.microsoft.com/office/drawing/2014/main" id="{F941AD4E-F5BB-4F01-8A18-F5280AD808DA}"/>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8" name="Oval 7">
              <a:extLst>
                <a:ext uri="{FF2B5EF4-FFF2-40B4-BE49-F238E27FC236}">
                  <a16:creationId xmlns:a16="http://schemas.microsoft.com/office/drawing/2014/main" id="{9708213F-BA69-4D27-8D06-CAD0D4B4511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30730" name="Picture 8">
              <a:extLst>
                <a:ext uri="{FF2B5EF4-FFF2-40B4-BE49-F238E27FC236}">
                  <a16:creationId xmlns:a16="http://schemas.microsoft.com/office/drawing/2014/main" id="{31859F12-E6BF-4600-9400-A421E1B88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3">
            <a:extLst>
              <a:ext uri="{FF2B5EF4-FFF2-40B4-BE49-F238E27FC236}">
                <a16:creationId xmlns:a16="http://schemas.microsoft.com/office/drawing/2014/main" id="{379833B6-AB6B-4423-B3E8-23D43498A61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7" y="154511"/>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334772D-E951-C3E7-B0CD-4090108BD7E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01600" y="173584"/>
            <a:ext cx="926579" cy="770819"/>
          </a:xfrm>
          <a:prstGeom prst="rect">
            <a:avLst/>
          </a:prstGeom>
        </p:spPr>
      </p:pic>
      <p:sp>
        <p:nvSpPr>
          <p:cNvPr id="11" name="TextBox 10">
            <a:extLst>
              <a:ext uri="{FF2B5EF4-FFF2-40B4-BE49-F238E27FC236}">
                <a16:creationId xmlns:a16="http://schemas.microsoft.com/office/drawing/2014/main" id="{180D1362-8DCB-11F0-06DB-84DDF77C83F8}"/>
              </a:ext>
            </a:extLst>
          </p:cNvPr>
          <p:cNvSpPr txBox="1"/>
          <p:nvPr/>
        </p:nvSpPr>
        <p:spPr>
          <a:xfrm>
            <a:off x="2999681" y="1542074"/>
            <a:ext cx="5400600" cy="1323439"/>
          </a:xfrm>
          <a:prstGeom prst="rect">
            <a:avLst/>
          </a:prstGeom>
          <a:noFill/>
        </p:spPr>
        <p:txBody>
          <a:bodyPr wrap="square" rtlCol="0">
            <a:spAutoFit/>
          </a:bodyPr>
          <a:lstStyle/>
          <a:p>
            <a:pPr marL="342891" indent="-342891" eaLnBrk="0" fontAlgn="base" hangingPunct="0">
              <a:spcBef>
                <a:spcPct val="0"/>
              </a:spcBef>
              <a:spcAft>
                <a:spcPct val="0"/>
              </a:spcAft>
              <a:buFont typeface="Arial" panose="020B0604020202020204" pitchFamily="34" charset="0"/>
              <a:buChar char="•"/>
            </a:pPr>
            <a:r>
              <a:rPr lang="en-GB" sz="2000" b="1" dirty="0">
                <a:solidFill>
                  <a:srgbClr val="002060"/>
                </a:solidFill>
                <a:latin typeface="Arial" panose="020B0604020202020204" pitchFamily="34" charset="0"/>
                <a:cs typeface="Arial" panose="020B0604020202020204" pitchFamily="34" charset="0"/>
              </a:rPr>
              <a:t>Early Years</a:t>
            </a:r>
          </a:p>
          <a:p>
            <a:pPr marL="342891" indent="-342891" eaLnBrk="0" fontAlgn="base" hangingPunct="0">
              <a:spcBef>
                <a:spcPct val="0"/>
              </a:spcBef>
              <a:spcAft>
                <a:spcPct val="0"/>
              </a:spcAft>
              <a:buFont typeface="Arial" panose="020B0604020202020204" pitchFamily="34" charset="0"/>
              <a:buChar char="•"/>
            </a:pPr>
            <a:r>
              <a:rPr lang="en-GB" sz="2000" b="1" dirty="0">
                <a:solidFill>
                  <a:srgbClr val="002060"/>
                </a:solidFill>
                <a:latin typeface="Arial" panose="020B0604020202020204" pitchFamily="34" charset="0"/>
                <a:cs typeface="Arial" panose="020B0604020202020204" pitchFamily="34" charset="0"/>
              </a:rPr>
              <a:t>Community Liaison Officers</a:t>
            </a:r>
          </a:p>
          <a:p>
            <a:pPr marL="342891" indent="-342891" eaLnBrk="0" fontAlgn="base" hangingPunct="0">
              <a:spcBef>
                <a:spcPct val="0"/>
              </a:spcBef>
              <a:spcAft>
                <a:spcPct val="0"/>
              </a:spcAft>
              <a:buFont typeface="Arial" panose="020B0604020202020204" pitchFamily="34" charset="0"/>
              <a:buChar char="•"/>
            </a:pPr>
            <a:r>
              <a:rPr lang="en-GB" sz="2000" b="1" dirty="0">
                <a:solidFill>
                  <a:srgbClr val="002060"/>
                </a:solidFill>
                <a:latin typeface="Arial" panose="020B0604020202020204" pitchFamily="34" charset="0"/>
                <a:cs typeface="Arial" panose="020B0604020202020204" pitchFamily="34" charset="0"/>
              </a:rPr>
              <a:t>Anti-Racism Participation Project</a:t>
            </a:r>
          </a:p>
          <a:p>
            <a:pPr marL="342891" indent="-342891" eaLnBrk="0" fontAlgn="base" hangingPunct="0">
              <a:spcBef>
                <a:spcPct val="0"/>
              </a:spcBef>
              <a:spcAft>
                <a:spcPct val="0"/>
              </a:spcAft>
              <a:buFont typeface="Arial" panose="020B0604020202020204" pitchFamily="34" charset="0"/>
              <a:buChar char="•"/>
            </a:pPr>
            <a:r>
              <a:rPr lang="en-GB" sz="2000" b="1" dirty="0">
                <a:solidFill>
                  <a:srgbClr val="002060"/>
                </a:solidFill>
                <a:latin typeface="Arial" panose="020B0604020202020204" pitchFamily="34" charset="0"/>
                <a:cs typeface="Arial" panose="020B0604020202020204" pitchFamily="34" charset="0"/>
              </a:rPr>
              <a:t>Kings Lynn Mart</a:t>
            </a:r>
          </a:p>
        </p:txBody>
      </p:sp>
      <p:pic>
        <p:nvPicPr>
          <p:cNvPr id="12" name="Picture 11">
            <a:extLst>
              <a:ext uri="{FF2B5EF4-FFF2-40B4-BE49-F238E27FC236}">
                <a16:creationId xmlns:a16="http://schemas.microsoft.com/office/drawing/2014/main" id="{E9BB545E-13A1-8F11-4BA6-D85461F566B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76755" y="3643041"/>
            <a:ext cx="2400000" cy="1800000"/>
          </a:xfrm>
          <a:prstGeom prst="rect">
            <a:avLst/>
          </a:prstGeom>
        </p:spPr>
      </p:pic>
      <p:pic>
        <p:nvPicPr>
          <p:cNvPr id="15" name="Picture 14">
            <a:extLst>
              <a:ext uri="{FF2B5EF4-FFF2-40B4-BE49-F238E27FC236}">
                <a16:creationId xmlns:a16="http://schemas.microsoft.com/office/drawing/2014/main" id="{0BFF6C64-D33A-6DAB-F395-53B7B58554B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15247" y="3643041"/>
            <a:ext cx="2400000" cy="1800000"/>
          </a:xfrm>
          <a:prstGeom prst="rect">
            <a:avLst/>
          </a:prstGeom>
        </p:spPr>
      </p:pic>
      <p:pic>
        <p:nvPicPr>
          <p:cNvPr id="17" name="Picture 16">
            <a:extLst>
              <a:ext uri="{FF2B5EF4-FFF2-40B4-BE49-F238E27FC236}">
                <a16:creationId xmlns:a16="http://schemas.microsoft.com/office/drawing/2014/main" id="{44F66FC7-F019-61F0-0640-EA327AE527D7}"/>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7053739" y="3643041"/>
            <a:ext cx="2400000" cy="1800000"/>
          </a:xfrm>
          <a:prstGeom prst="rect">
            <a:avLst/>
          </a:prstGeom>
        </p:spPr>
      </p:pic>
      <p:pic>
        <p:nvPicPr>
          <p:cNvPr id="19" name="Picture 18">
            <a:extLst>
              <a:ext uri="{FF2B5EF4-FFF2-40B4-BE49-F238E27FC236}">
                <a16:creationId xmlns:a16="http://schemas.microsoft.com/office/drawing/2014/main" id="{5E3B6C71-E5D8-8C2F-5C4F-A830DD319A6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269351" y="3429000"/>
            <a:ext cx="2691337" cy="2160000"/>
          </a:xfrm>
          <a:prstGeom prst="rect">
            <a:avLst/>
          </a:prstGeom>
        </p:spPr>
      </p:pic>
      <p:pic>
        <p:nvPicPr>
          <p:cNvPr id="3" name="Picture 2">
            <a:extLst>
              <a:ext uri="{FF2B5EF4-FFF2-40B4-BE49-F238E27FC236}">
                <a16:creationId xmlns:a16="http://schemas.microsoft.com/office/drawing/2014/main" id="{964489A0-8D40-D188-3FF3-5858E1748B2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507859" y="1280084"/>
            <a:ext cx="2217421" cy="3170857"/>
          </a:xfrm>
          <a:prstGeom prst="rect">
            <a:avLst/>
          </a:prstGeom>
        </p:spPr>
      </p:pic>
    </p:spTree>
    <p:extLst>
      <p:ext uri="{BB962C8B-B14F-4D97-AF65-F5344CB8AC3E}">
        <p14:creationId xmlns:p14="http://schemas.microsoft.com/office/powerpoint/2010/main" val="396346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7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75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75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75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75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75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6" dur="75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47587E5-EB82-4143-9E82-76FEBEB2F044}"/>
              </a:ext>
            </a:extLst>
          </p:cNvPr>
          <p:cNvSpPr>
            <a:spLocks noGrp="1" noChangeArrowheads="1"/>
          </p:cNvSpPr>
          <p:nvPr>
            <p:ph type="ctrTitle"/>
          </p:nvPr>
        </p:nvSpPr>
        <p:spPr>
          <a:xfrm>
            <a:off x="2242568" y="257925"/>
            <a:ext cx="7432675" cy="606425"/>
          </a:xfrm>
        </p:spPr>
        <p:txBody>
          <a:bodyPr/>
          <a:lstStyle/>
          <a:p>
            <a:r>
              <a:rPr lang="en-GB" altLang="en-US" sz="2000" b="1" dirty="0">
                <a:solidFill>
                  <a:srgbClr val="002060"/>
                </a:solidFill>
                <a:latin typeface="Arial" panose="020B0604020202020204" pitchFamily="34" charset="0"/>
                <a:cs typeface="Arial" panose="020B0604020202020204" pitchFamily="34" charset="0"/>
              </a:rPr>
              <a:t>Improving Outcomes for GRT Children and Young People in Schools and Settings</a:t>
            </a:r>
            <a:endParaRPr lang="en-US" altLang="en-US" sz="2000" b="1" dirty="0">
              <a:solidFill>
                <a:srgbClr val="002060"/>
              </a:solidFill>
              <a:latin typeface="Arial" panose="020B0604020202020204" pitchFamily="34" charset="0"/>
              <a:cs typeface="Arial" panose="020B0604020202020204" pitchFamily="34" charset="0"/>
            </a:endParaRPr>
          </a:p>
        </p:txBody>
      </p:sp>
      <p:sp>
        <p:nvSpPr>
          <p:cNvPr id="30723" name="TextBox 8">
            <a:extLst>
              <a:ext uri="{FF2B5EF4-FFF2-40B4-BE49-F238E27FC236}">
                <a16:creationId xmlns:a16="http://schemas.microsoft.com/office/drawing/2014/main" id="{02F013BF-76C8-441C-8F68-696765C03191}"/>
              </a:ext>
            </a:extLst>
          </p:cNvPr>
          <p:cNvSpPr>
            <a:spLocks noGrp="1"/>
          </p:cNvSpPr>
          <p:nvPr>
            <p:ph type="ftr" sz="quarter" idx="11"/>
          </p:nvPr>
        </p:nvSpPr>
        <p:spPr>
          <a:xfrm>
            <a:off x="3949705" y="6462716"/>
            <a:ext cx="7775575" cy="30777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79">
              <a:spcBef>
                <a:spcPct val="20000"/>
              </a:spcBef>
              <a:buChar char="•"/>
              <a:defRPr sz="2500">
                <a:solidFill>
                  <a:schemeClr val="tx1"/>
                </a:solidFill>
                <a:latin typeface="Times New Roman" panose="02020603050405020304" pitchFamily="18" charset="0"/>
              </a:defRPr>
            </a:lvl1pPr>
            <a:lvl2pPr marL="357179" indent="-222245" defTabSz="357179">
              <a:spcBef>
                <a:spcPct val="20000"/>
              </a:spcBef>
              <a:buChar char="–"/>
              <a:defRPr sz="2100">
                <a:solidFill>
                  <a:schemeClr val="tx1"/>
                </a:solidFill>
                <a:latin typeface="Times New Roman" panose="02020603050405020304" pitchFamily="18" charset="0"/>
              </a:defRPr>
            </a:lvl2pPr>
            <a:lvl3pPr marL="714357" indent="-177796" defTabSz="357179">
              <a:spcBef>
                <a:spcPct val="20000"/>
              </a:spcBef>
              <a:buChar char="•"/>
              <a:defRPr>
                <a:solidFill>
                  <a:schemeClr val="tx1"/>
                </a:solidFill>
                <a:latin typeface="Times New Roman" panose="02020603050405020304" pitchFamily="18" charset="0"/>
              </a:defRPr>
            </a:lvl3pPr>
            <a:lvl4pPr marL="1071536" indent="-177796" defTabSz="357179">
              <a:spcBef>
                <a:spcPct val="20000"/>
              </a:spcBef>
              <a:buChar char="–"/>
              <a:defRPr sz="1500">
                <a:solidFill>
                  <a:schemeClr val="tx1"/>
                </a:solidFill>
                <a:latin typeface="Times New Roman" panose="02020603050405020304" pitchFamily="18" charset="0"/>
              </a:defRPr>
            </a:lvl4pPr>
            <a:lvl5pPr marL="1428715" indent="-177796" defTabSz="357179">
              <a:spcBef>
                <a:spcPct val="20000"/>
              </a:spcBef>
              <a:buChar char="»"/>
              <a:defRPr sz="1500">
                <a:solidFill>
                  <a:schemeClr val="tx1"/>
                </a:solidFill>
                <a:latin typeface="Times New Roman" panose="02020603050405020304" pitchFamily="18" charset="0"/>
              </a:defRPr>
            </a:lvl5pPr>
            <a:lvl6pPr marL="1885904"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092"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281"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469"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l" fontAlgn="base">
              <a:spcBef>
                <a:spcPct val="0"/>
              </a:spcBef>
              <a:spcAft>
                <a:spcPct val="0"/>
              </a:spcAft>
              <a:buNone/>
              <a:defRPr/>
            </a:pPr>
            <a:r>
              <a:rPr lang="en-GB" altLang="en-US" sz="1400" b="1" dirty="0">
                <a:solidFill>
                  <a:srgbClr val="000000"/>
                </a:solidFill>
                <a:latin typeface="Arial" panose="020B0604020202020204" pitchFamily="34" charset="0"/>
                <a:cs typeface="Arial" panose="020B0604020202020204" pitchFamily="34" charset="0"/>
              </a:rPr>
              <a:t>GRT Website: </a:t>
            </a:r>
            <a:r>
              <a:rPr lang="en-GB" altLang="en-US" sz="1400" dirty="0">
                <a:solidFill>
                  <a:srgbClr val="0000FF"/>
                </a:solidFill>
                <a:latin typeface="Arial" panose="020B0604020202020204" pitchFamily="34" charset="0"/>
                <a:cs typeface="Arial" panose="020B0604020202020204" pitchFamily="34" charset="0"/>
              </a:rPr>
              <a:t>https://www.schools.norfolk.gov.uk/pupil-needs/gypsy-roma-traveller</a:t>
            </a:r>
            <a:endParaRPr lang="en-GB" altLang="en-US" sz="1400" dirty="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F7EB8B2-AD04-4728-9692-FF4F82C9C312}"/>
              </a:ext>
              <a:ext uri="{C183D7F6-B498-43B3-948B-1728B52AA6E4}">
                <adec:decorative xmlns:adec="http://schemas.microsoft.com/office/drawing/2017/decorative" val="1"/>
              </a:ext>
            </a:extLst>
          </p:cNvPr>
          <p:cNvSpPr/>
          <p:nvPr/>
        </p:nvSpPr>
        <p:spPr>
          <a:xfrm flipV="1">
            <a:off x="0" y="1018827"/>
            <a:ext cx="12191999" cy="45719"/>
          </a:xfrm>
          <a:prstGeom prst="rect">
            <a:avLst/>
          </a:prstGeom>
          <a:solidFill>
            <a:srgbClr val="98BF0E"/>
          </a:solidFill>
          <a:ln w="25400" cap="flat" cmpd="sng" algn="ctr">
            <a:noFill/>
            <a:prstDash val="solid"/>
          </a:ln>
          <a:effectLst/>
        </p:spPr>
        <p:txBody>
          <a:bodyPr anchor="ctr"/>
          <a:lstStyle/>
          <a:p>
            <a:pPr algn="ctr" defTabSz="357202">
              <a:defRPr/>
            </a:pPr>
            <a:endParaRPr lang="en-US" sz="1407" kern="0" dirty="0">
              <a:solidFill>
                <a:prstClr val="white"/>
              </a:solidFill>
              <a:latin typeface="Cambria"/>
            </a:endParaRPr>
          </a:p>
        </p:txBody>
      </p:sp>
      <p:grpSp>
        <p:nvGrpSpPr>
          <p:cNvPr id="30726" name="Group 9">
            <a:extLst>
              <a:ext uri="{FF2B5EF4-FFF2-40B4-BE49-F238E27FC236}">
                <a16:creationId xmlns:a16="http://schemas.microsoft.com/office/drawing/2014/main" id="{A892AE8D-BA4C-4438-993F-6EE82EA3D321}"/>
              </a:ext>
              <a:ext uri="{C183D7F6-B498-43B3-948B-1728B52AA6E4}">
                <adec:decorative xmlns:adec="http://schemas.microsoft.com/office/drawing/2017/decorative" val="1"/>
              </a:ext>
            </a:extLst>
          </p:cNvPr>
          <p:cNvGrpSpPr>
            <a:grpSpLocks/>
          </p:cNvGrpSpPr>
          <p:nvPr/>
        </p:nvGrpSpPr>
        <p:grpSpPr bwMode="auto">
          <a:xfrm>
            <a:off x="-77788" y="5693962"/>
            <a:ext cx="3149601" cy="3135312"/>
            <a:chOff x="-529126" y="5281202"/>
            <a:chExt cx="3566345" cy="3351716"/>
          </a:xfrm>
        </p:grpSpPr>
        <p:sp>
          <p:nvSpPr>
            <p:cNvPr id="7" name="Oval 6">
              <a:extLst>
                <a:ext uri="{FF2B5EF4-FFF2-40B4-BE49-F238E27FC236}">
                  <a16:creationId xmlns:a16="http://schemas.microsoft.com/office/drawing/2014/main" id="{F941AD4E-F5BB-4F01-8A18-F5280AD808DA}"/>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8" name="Oval 7">
              <a:extLst>
                <a:ext uri="{FF2B5EF4-FFF2-40B4-BE49-F238E27FC236}">
                  <a16:creationId xmlns:a16="http://schemas.microsoft.com/office/drawing/2014/main" id="{9708213F-BA69-4D27-8D06-CAD0D4B4511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30730" name="Picture 8">
              <a:extLst>
                <a:ext uri="{FF2B5EF4-FFF2-40B4-BE49-F238E27FC236}">
                  <a16:creationId xmlns:a16="http://schemas.microsoft.com/office/drawing/2014/main" id="{31859F12-E6BF-4600-9400-A421E1B88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3">
            <a:extLst>
              <a:ext uri="{FF2B5EF4-FFF2-40B4-BE49-F238E27FC236}">
                <a16:creationId xmlns:a16="http://schemas.microsoft.com/office/drawing/2014/main" id="{379833B6-AB6B-4423-B3E8-23D43498A61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85" y="130409"/>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334772D-E951-C3E7-B0CD-4090108BD7E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540390" y="130409"/>
            <a:ext cx="926579" cy="770819"/>
          </a:xfrm>
          <a:prstGeom prst="rect">
            <a:avLst/>
          </a:prstGeom>
        </p:spPr>
      </p:pic>
      <p:sp>
        <p:nvSpPr>
          <p:cNvPr id="11" name="TextBox 10">
            <a:extLst>
              <a:ext uri="{FF2B5EF4-FFF2-40B4-BE49-F238E27FC236}">
                <a16:creationId xmlns:a16="http://schemas.microsoft.com/office/drawing/2014/main" id="{180D1362-8DCB-11F0-06DB-84DDF77C83F8}"/>
              </a:ext>
            </a:extLst>
          </p:cNvPr>
          <p:cNvSpPr txBox="1"/>
          <p:nvPr/>
        </p:nvSpPr>
        <p:spPr>
          <a:xfrm>
            <a:off x="4352980" y="1939730"/>
            <a:ext cx="5400600" cy="2677656"/>
          </a:xfrm>
          <a:prstGeom prst="rect">
            <a:avLst/>
          </a:prstGeom>
          <a:noFill/>
        </p:spPr>
        <p:txBody>
          <a:bodyPr wrap="square" rtlCol="0">
            <a:spAutoFit/>
          </a:bodyPr>
          <a:lstStyle/>
          <a:p>
            <a:pPr eaLnBrk="0" fontAlgn="base" hangingPunct="0">
              <a:spcBef>
                <a:spcPct val="0"/>
              </a:spcBef>
              <a:spcAft>
                <a:spcPct val="0"/>
              </a:spcAft>
            </a:pPr>
            <a:r>
              <a:rPr lang="en-GB" sz="2400" b="1" dirty="0">
                <a:solidFill>
                  <a:srgbClr val="002060"/>
                </a:solidFill>
                <a:latin typeface="Arial" panose="020B0604020202020204" pitchFamily="34" charset="0"/>
                <a:cs typeface="Arial" panose="020B0604020202020204" pitchFamily="34" charset="0"/>
              </a:rPr>
              <a:t>1:1 Support in Schools</a:t>
            </a:r>
          </a:p>
          <a:p>
            <a:pPr eaLnBrk="0" fontAlgn="base" hangingPunct="0">
              <a:spcBef>
                <a:spcPct val="0"/>
              </a:spcBef>
              <a:spcAft>
                <a:spcPct val="0"/>
              </a:spcAft>
            </a:pPr>
            <a:endParaRPr lang="en-GB" sz="2400" b="1" dirty="0">
              <a:solidFill>
                <a:srgbClr val="002060"/>
              </a:solidFill>
              <a:latin typeface="Arial" panose="020B0604020202020204" pitchFamily="34" charset="0"/>
              <a:cs typeface="Arial" panose="020B0604020202020204" pitchFamily="34" charset="0"/>
            </a:endParaRPr>
          </a:p>
          <a:p>
            <a:pPr marL="342891" indent="-342891" eaLnBrk="0" fontAlgn="base" hangingPunct="0">
              <a:spcBef>
                <a:spcPct val="0"/>
              </a:spcBef>
              <a:spcAft>
                <a:spcPct val="0"/>
              </a:spcAft>
              <a:buFont typeface="Arial" panose="020B0604020202020204" pitchFamily="34" charset="0"/>
              <a:buChar char="•"/>
            </a:pPr>
            <a:r>
              <a:rPr lang="en-GB" sz="2000" b="1" dirty="0">
                <a:solidFill>
                  <a:srgbClr val="002060"/>
                </a:solidFill>
                <a:latin typeface="Arial" panose="020B0604020202020204" pitchFamily="34" charset="0"/>
                <a:cs typeface="Arial" panose="020B0604020202020204" pitchFamily="34" charset="0"/>
              </a:rPr>
              <a:t>Qualifying reasons for support</a:t>
            </a:r>
          </a:p>
          <a:p>
            <a:pPr marL="342891" indent="-342891" eaLnBrk="0" fontAlgn="base" hangingPunct="0">
              <a:spcBef>
                <a:spcPct val="0"/>
              </a:spcBef>
              <a:spcAft>
                <a:spcPct val="0"/>
              </a:spcAft>
              <a:buFont typeface="Arial" panose="020B0604020202020204" pitchFamily="34" charset="0"/>
              <a:buChar char="•"/>
            </a:pPr>
            <a:r>
              <a:rPr lang="en-GB" sz="2000" b="1" dirty="0">
                <a:solidFill>
                  <a:srgbClr val="002060"/>
                </a:solidFill>
                <a:latin typeface="Arial" panose="020B0604020202020204" pitchFamily="34" charset="0"/>
                <a:cs typeface="Arial" panose="020B0604020202020204" pitchFamily="34" charset="0"/>
              </a:rPr>
              <a:t>Using PIVATS to help close gaps and support targeted learning </a:t>
            </a:r>
          </a:p>
          <a:p>
            <a:pPr marL="342891" indent="-342891" eaLnBrk="0" fontAlgn="base" hangingPunct="0">
              <a:spcBef>
                <a:spcPct val="0"/>
              </a:spcBef>
              <a:spcAft>
                <a:spcPct val="0"/>
              </a:spcAft>
              <a:buFont typeface="Arial" panose="020B0604020202020204" pitchFamily="34" charset="0"/>
              <a:buChar char="•"/>
            </a:pPr>
            <a:r>
              <a:rPr lang="en-GB" sz="2000" b="1" dirty="0">
                <a:solidFill>
                  <a:srgbClr val="002060"/>
                </a:solidFill>
                <a:latin typeface="Arial" panose="020B0604020202020204" pitchFamily="34" charset="0"/>
                <a:cs typeface="Arial" panose="020B0604020202020204" pitchFamily="34" charset="0"/>
              </a:rPr>
              <a:t>Transitions, focus on Year 6/7</a:t>
            </a:r>
          </a:p>
          <a:p>
            <a:pPr marL="342891" indent="-342891" eaLnBrk="0" fontAlgn="base" hangingPunct="0">
              <a:spcBef>
                <a:spcPct val="0"/>
              </a:spcBef>
              <a:spcAft>
                <a:spcPct val="0"/>
              </a:spcAft>
              <a:buFont typeface="Arial" panose="020B0604020202020204" pitchFamily="34" charset="0"/>
              <a:buChar char="•"/>
            </a:pPr>
            <a:r>
              <a:rPr lang="en-GB" sz="2000" b="1" dirty="0">
                <a:solidFill>
                  <a:srgbClr val="002060"/>
                </a:solidFill>
                <a:latin typeface="Arial" panose="020B0604020202020204" pitchFamily="34" charset="0"/>
                <a:cs typeface="Arial" panose="020B0604020202020204" pitchFamily="34" charset="0"/>
              </a:rPr>
              <a:t>Mental health and well being</a:t>
            </a:r>
          </a:p>
          <a:p>
            <a:pPr marL="342891" indent="-342891" eaLnBrk="0" fontAlgn="base" hangingPunct="0">
              <a:spcBef>
                <a:spcPct val="0"/>
              </a:spcBef>
              <a:spcAft>
                <a:spcPct val="0"/>
              </a:spcAft>
              <a:buFont typeface="Arial" panose="020B0604020202020204" pitchFamily="34" charset="0"/>
              <a:buChar char="•"/>
            </a:pPr>
            <a:r>
              <a:rPr lang="en-GB" sz="2000" b="1" dirty="0">
                <a:solidFill>
                  <a:srgbClr val="002060"/>
                </a:solidFill>
                <a:latin typeface="Arial" panose="020B0604020202020204" pitchFamily="34" charset="0"/>
                <a:cs typeface="Arial" panose="020B0604020202020204" pitchFamily="34" charset="0"/>
              </a:rPr>
              <a:t>Case studies</a:t>
            </a:r>
            <a:endParaRPr lang="en-GB" sz="1600" b="1"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A973EC8-FA06-1AAD-7375-C656CC24844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96981" y="2513981"/>
            <a:ext cx="2746276" cy="1529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75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 calcmode="lin" valueType="num">
                                      <p:cBhvr additive="base">
                                        <p:cTn id="13" dur="75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75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 calcmode="lin" valueType="num">
                                      <p:cBhvr additive="base">
                                        <p:cTn id="25" dur="75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 calcmode="lin" valueType="num">
                                      <p:cBhvr additive="base">
                                        <p:cTn id="3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47587E5-EB82-4143-9E82-76FEBEB2F044}"/>
              </a:ext>
            </a:extLst>
          </p:cNvPr>
          <p:cNvSpPr>
            <a:spLocks noGrp="1" noChangeArrowheads="1"/>
          </p:cNvSpPr>
          <p:nvPr>
            <p:ph type="ctrTitle"/>
          </p:nvPr>
        </p:nvSpPr>
        <p:spPr>
          <a:xfrm>
            <a:off x="2242568" y="257925"/>
            <a:ext cx="7432675" cy="606425"/>
          </a:xfrm>
        </p:spPr>
        <p:txBody>
          <a:bodyPr/>
          <a:lstStyle/>
          <a:p>
            <a:r>
              <a:rPr lang="en-GB" altLang="en-US" sz="2000" b="1" dirty="0">
                <a:solidFill>
                  <a:srgbClr val="002060"/>
                </a:solidFill>
                <a:latin typeface="Arial" panose="020B0604020202020204" pitchFamily="34" charset="0"/>
                <a:cs typeface="Arial" panose="020B0604020202020204" pitchFamily="34" charset="0"/>
              </a:rPr>
              <a:t>Improving Outcomes for GRT Children and Young People in Schools and Settings</a:t>
            </a:r>
            <a:endParaRPr lang="en-US" altLang="en-US" sz="2000" b="1" dirty="0">
              <a:solidFill>
                <a:srgbClr val="002060"/>
              </a:solidFill>
              <a:latin typeface="Arial" panose="020B0604020202020204" pitchFamily="34" charset="0"/>
              <a:cs typeface="Arial" panose="020B0604020202020204" pitchFamily="34" charset="0"/>
            </a:endParaRPr>
          </a:p>
        </p:txBody>
      </p:sp>
      <p:sp>
        <p:nvSpPr>
          <p:cNvPr id="30723" name="TextBox 8">
            <a:extLst>
              <a:ext uri="{FF2B5EF4-FFF2-40B4-BE49-F238E27FC236}">
                <a16:creationId xmlns:a16="http://schemas.microsoft.com/office/drawing/2014/main" id="{02F013BF-76C8-441C-8F68-696765C03191}"/>
              </a:ext>
            </a:extLst>
          </p:cNvPr>
          <p:cNvSpPr>
            <a:spLocks noGrp="1"/>
          </p:cNvSpPr>
          <p:nvPr>
            <p:ph type="ftr" sz="quarter" idx="11"/>
          </p:nvPr>
        </p:nvSpPr>
        <p:spPr>
          <a:xfrm>
            <a:off x="3949705" y="6462716"/>
            <a:ext cx="7775575" cy="30777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57179">
              <a:spcBef>
                <a:spcPct val="20000"/>
              </a:spcBef>
              <a:buChar char="•"/>
              <a:defRPr sz="2500">
                <a:solidFill>
                  <a:schemeClr val="tx1"/>
                </a:solidFill>
                <a:latin typeface="Times New Roman" panose="02020603050405020304" pitchFamily="18" charset="0"/>
              </a:defRPr>
            </a:lvl1pPr>
            <a:lvl2pPr marL="357179" indent="-222245" defTabSz="357179">
              <a:spcBef>
                <a:spcPct val="20000"/>
              </a:spcBef>
              <a:buChar char="–"/>
              <a:defRPr sz="2100">
                <a:solidFill>
                  <a:schemeClr val="tx1"/>
                </a:solidFill>
                <a:latin typeface="Times New Roman" panose="02020603050405020304" pitchFamily="18" charset="0"/>
              </a:defRPr>
            </a:lvl2pPr>
            <a:lvl3pPr marL="714357" indent="-177796" defTabSz="357179">
              <a:spcBef>
                <a:spcPct val="20000"/>
              </a:spcBef>
              <a:buChar char="•"/>
              <a:defRPr>
                <a:solidFill>
                  <a:schemeClr val="tx1"/>
                </a:solidFill>
                <a:latin typeface="Times New Roman" panose="02020603050405020304" pitchFamily="18" charset="0"/>
              </a:defRPr>
            </a:lvl3pPr>
            <a:lvl4pPr marL="1071536" indent="-177796" defTabSz="357179">
              <a:spcBef>
                <a:spcPct val="20000"/>
              </a:spcBef>
              <a:buChar char="–"/>
              <a:defRPr sz="1500">
                <a:solidFill>
                  <a:schemeClr val="tx1"/>
                </a:solidFill>
                <a:latin typeface="Times New Roman" panose="02020603050405020304" pitchFamily="18" charset="0"/>
              </a:defRPr>
            </a:lvl4pPr>
            <a:lvl5pPr marL="1428715" indent="-177796" defTabSz="357179">
              <a:spcBef>
                <a:spcPct val="20000"/>
              </a:spcBef>
              <a:buChar char="»"/>
              <a:defRPr sz="1500">
                <a:solidFill>
                  <a:schemeClr val="tx1"/>
                </a:solidFill>
                <a:latin typeface="Times New Roman" panose="02020603050405020304" pitchFamily="18" charset="0"/>
              </a:defRPr>
            </a:lvl5pPr>
            <a:lvl6pPr marL="1885904"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6pPr>
            <a:lvl7pPr marL="2343092"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7pPr>
            <a:lvl8pPr marL="2800281"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8pPr>
            <a:lvl9pPr marL="3257469" indent="-177796" defTabSz="357179"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algn="l" fontAlgn="base">
              <a:spcBef>
                <a:spcPct val="0"/>
              </a:spcBef>
              <a:spcAft>
                <a:spcPct val="0"/>
              </a:spcAft>
              <a:buNone/>
              <a:defRPr/>
            </a:pPr>
            <a:r>
              <a:rPr lang="en-GB" altLang="en-US" sz="1400" b="1" dirty="0">
                <a:solidFill>
                  <a:srgbClr val="000000"/>
                </a:solidFill>
                <a:latin typeface="Arial" panose="020B0604020202020204" pitchFamily="34" charset="0"/>
                <a:cs typeface="Arial" panose="020B0604020202020204" pitchFamily="34" charset="0"/>
              </a:rPr>
              <a:t>GRT Website: </a:t>
            </a:r>
            <a:r>
              <a:rPr lang="en-GB" altLang="en-US" sz="1400" dirty="0">
                <a:solidFill>
                  <a:srgbClr val="0000FF"/>
                </a:solidFill>
                <a:latin typeface="Arial" panose="020B0604020202020204" pitchFamily="34" charset="0"/>
                <a:cs typeface="Arial" panose="020B0604020202020204" pitchFamily="34" charset="0"/>
              </a:rPr>
              <a:t>https://www.schools.norfolk.gov.uk/pupil-needs/gypsy-roma-traveller</a:t>
            </a:r>
            <a:endParaRPr lang="en-GB" altLang="en-US" sz="1400" dirty="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F7EB8B2-AD04-4728-9692-FF4F82C9C312}"/>
              </a:ext>
              <a:ext uri="{C183D7F6-B498-43B3-948B-1728B52AA6E4}">
                <adec:decorative xmlns:adec="http://schemas.microsoft.com/office/drawing/2017/decorative" val="1"/>
              </a:ext>
            </a:extLst>
          </p:cNvPr>
          <p:cNvSpPr/>
          <p:nvPr/>
        </p:nvSpPr>
        <p:spPr>
          <a:xfrm flipV="1">
            <a:off x="37214" y="927391"/>
            <a:ext cx="12154785" cy="45719"/>
          </a:xfrm>
          <a:prstGeom prst="rect">
            <a:avLst/>
          </a:prstGeom>
          <a:solidFill>
            <a:srgbClr val="98BF0E"/>
          </a:solidFill>
          <a:ln w="25400" cap="flat" cmpd="sng" algn="ctr">
            <a:noFill/>
            <a:prstDash val="solid"/>
          </a:ln>
          <a:effectLst/>
        </p:spPr>
        <p:txBody>
          <a:bodyPr anchor="ctr"/>
          <a:lstStyle/>
          <a:p>
            <a:pPr algn="ctr" defTabSz="357202">
              <a:defRPr/>
            </a:pPr>
            <a:endParaRPr lang="en-US" sz="1407" kern="0" dirty="0">
              <a:solidFill>
                <a:prstClr val="white"/>
              </a:solidFill>
              <a:latin typeface="Cambria"/>
            </a:endParaRPr>
          </a:p>
        </p:txBody>
      </p:sp>
      <p:grpSp>
        <p:nvGrpSpPr>
          <p:cNvPr id="30726" name="Group 9">
            <a:extLst>
              <a:ext uri="{FF2B5EF4-FFF2-40B4-BE49-F238E27FC236}">
                <a16:creationId xmlns:a16="http://schemas.microsoft.com/office/drawing/2014/main" id="{A892AE8D-BA4C-4438-993F-6EE82EA3D321}"/>
              </a:ext>
              <a:ext uri="{C183D7F6-B498-43B3-948B-1728B52AA6E4}">
                <adec:decorative xmlns:adec="http://schemas.microsoft.com/office/drawing/2017/decorative" val="1"/>
              </a:ext>
            </a:extLst>
          </p:cNvPr>
          <p:cNvGrpSpPr>
            <a:grpSpLocks/>
          </p:cNvGrpSpPr>
          <p:nvPr/>
        </p:nvGrpSpPr>
        <p:grpSpPr bwMode="auto">
          <a:xfrm>
            <a:off x="766765" y="5732463"/>
            <a:ext cx="3149601" cy="3135312"/>
            <a:chOff x="-529126" y="5281202"/>
            <a:chExt cx="3566345" cy="3351716"/>
          </a:xfrm>
        </p:grpSpPr>
        <p:sp>
          <p:nvSpPr>
            <p:cNvPr id="7" name="Oval 6">
              <a:extLst>
                <a:ext uri="{FF2B5EF4-FFF2-40B4-BE49-F238E27FC236}">
                  <a16:creationId xmlns:a16="http://schemas.microsoft.com/office/drawing/2014/main" id="{F941AD4E-F5BB-4F01-8A18-F5280AD808DA}"/>
                </a:ext>
              </a:extLst>
            </p:cNvPr>
            <p:cNvSpPr/>
            <p:nvPr/>
          </p:nvSpPr>
          <p:spPr>
            <a:xfrm>
              <a:off x="-315217" y="5281202"/>
              <a:ext cx="3352436"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8" name="Oval 7">
              <a:extLst>
                <a:ext uri="{FF2B5EF4-FFF2-40B4-BE49-F238E27FC236}">
                  <a16:creationId xmlns:a16="http://schemas.microsoft.com/office/drawing/2014/main" id="{9708213F-BA69-4D27-8D06-CAD0D4B45114}"/>
                </a:ext>
              </a:extLst>
            </p:cNvPr>
            <p:cNvSpPr/>
            <p:nvPr/>
          </p:nvSpPr>
          <p:spPr>
            <a:xfrm>
              <a:off x="-529126" y="5281202"/>
              <a:ext cx="3352436"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30730" name="Picture 8">
              <a:extLst>
                <a:ext uri="{FF2B5EF4-FFF2-40B4-BE49-F238E27FC236}">
                  <a16:creationId xmlns:a16="http://schemas.microsoft.com/office/drawing/2014/main" id="{31859F12-E6BF-4600-9400-A421E1B88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7" name="Picture 23">
            <a:extLst>
              <a:ext uri="{FF2B5EF4-FFF2-40B4-BE49-F238E27FC236}">
                <a16:creationId xmlns:a16="http://schemas.microsoft.com/office/drawing/2014/main" id="{379833B6-AB6B-4423-B3E8-23D43498A61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923" y="113248"/>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334772D-E951-C3E7-B0CD-4090108BD7E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20798" y="77089"/>
            <a:ext cx="926579" cy="770819"/>
          </a:xfrm>
          <a:prstGeom prst="rect">
            <a:avLst/>
          </a:prstGeom>
        </p:spPr>
      </p:pic>
      <p:sp>
        <p:nvSpPr>
          <p:cNvPr id="11" name="TextBox 10">
            <a:extLst>
              <a:ext uri="{FF2B5EF4-FFF2-40B4-BE49-F238E27FC236}">
                <a16:creationId xmlns:a16="http://schemas.microsoft.com/office/drawing/2014/main" id="{180D1362-8DCB-11F0-06DB-84DDF77C83F8}"/>
              </a:ext>
            </a:extLst>
          </p:cNvPr>
          <p:cNvSpPr txBox="1"/>
          <p:nvPr/>
        </p:nvSpPr>
        <p:spPr>
          <a:xfrm>
            <a:off x="1520999" y="1162946"/>
            <a:ext cx="5400600" cy="830997"/>
          </a:xfrm>
          <a:prstGeom prst="rect">
            <a:avLst/>
          </a:prstGeom>
          <a:noFill/>
        </p:spPr>
        <p:txBody>
          <a:bodyPr wrap="square" rtlCol="0">
            <a:spAutoFit/>
          </a:bodyPr>
          <a:lstStyle/>
          <a:p>
            <a:pPr eaLnBrk="0" fontAlgn="base" hangingPunct="0">
              <a:spcBef>
                <a:spcPct val="0"/>
              </a:spcBef>
              <a:spcAft>
                <a:spcPct val="0"/>
              </a:spcAft>
            </a:pPr>
            <a:r>
              <a:rPr lang="en-GB" sz="2400" b="1" dirty="0">
                <a:solidFill>
                  <a:srgbClr val="002060"/>
                </a:solidFill>
                <a:latin typeface="Arial" panose="020B0604020202020204" pitchFamily="34" charset="0"/>
                <a:cs typeface="Arial" panose="020B0604020202020204" pitchFamily="34" charset="0"/>
              </a:rPr>
              <a:t>Case Study</a:t>
            </a:r>
          </a:p>
          <a:p>
            <a:pPr eaLnBrk="0" fontAlgn="base" hangingPunct="0">
              <a:spcBef>
                <a:spcPct val="0"/>
              </a:spcBef>
              <a:spcAft>
                <a:spcPct val="0"/>
              </a:spcAft>
            </a:pPr>
            <a:endParaRPr lang="en-GB" sz="2400" b="1"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A810CFF-2C8C-794F-C00D-556D740E0A0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033329" y="1380741"/>
            <a:ext cx="2507731" cy="1880799"/>
          </a:xfrm>
          <a:prstGeom prst="rect">
            <a:avLst/>
          </a:prstGeom>
        </p:spPr>
      </p:pic>
      <p:pic>
        <p:nvPicPr>
          <p:cNvPr id="9" name="Picture 8">
            <a:extLst>
              <a:ext uri="{FF2B5EF4-FFF2-40B4-BE49-F238E27FC236}">
                <a16:creationId xmlns:a16="http://schemas.microsoft.com/office/drawing/2014/main" id="{78011DC2-7E4D-8D4F-9245-B2CDB19A135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5220" y="3729402"/>
            <a:ext cx="3319337" cy="2489503"/>
          </a:xfrm>
          <a:prstGeom prst="rect">
            <a:avLst/>
          </a:prstGeom>
        </p:spPr>
      </p:pic>
      <p:pic>
        <p:nvPicPr>
          <p:cNvPr id="12" name="Picture 11">
            <a:extLst>
              <a:ext uri="{FF2B5EF4-FFF2-40B4-BE49-F238E27FC236}">
                <a16:creationId xmlns:a16="http://schemas.microsoft.com/office/drawing/2014/main" id="{C7D26461-680D-BCAF-97A1-D660DB78660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8150639" y="3960031"/>
            <a:ext cx="2840829" cy="2130623"/>
          </a:xfrm>
          <a:prstGeom prst="rect">
            <a:avLst/>
          </a:prstGeom>
        </p:spPr>
      </p:pic>
      <p:pic>
        <p:nvPicPr>
          <p:cNvPr id="15" name="Picture 14">
            <a:extLst>
              <a:ext uri="{FF2B5EF4-FFF2-40B4-BE49-F238E27FC236}">
                <a16:creationId xmlns:a16="http://schemas.microsoft.com/office/drawing/2014/main" id="{F51567B4-DCD9-514F-8AD9-F006764B80A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2771916" y="2730629"/>
            <a:ext cx="2602201" cy="1951651"/>
          </a:xfrm>
          <a:prstGeom prst="rect">
            <a:avLst/>
          </a:prstGeom>
        </p:spPr>
      </p:pic>
      <p:pic>
        <p:nvPicPr>
          <p:cNvPr id="17" name="Picture 16">
            <a:extLst>
              <a:ext uri="{FF2B5EF4-FFF2-40B4-BE49-F238E27FC236}">
                <a16:creationId xmlns:a16="http://schemas.microsoft.com/office/drawing/2014/main" id="{33FDFC3B-5850-913C-7251-7A5BF353EF7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6696" y="1038634"/>
            <a:ext cx="3381821" cy="2536367"/>
          </a:xfrm>
          <a:prstGeom prst="rect">
            <a:avLst/>
          </a:prstGeom>
        </p:spPr>
      </p:pic>
      <p:pic>
        <p:nvPicPr>
          <p:cNvPr id="19" name="Picture 18" descr="A plate with a drawing on it">
            <a:extLst>
              <a:ext uri="{FF2B5EF4-FFF2-40B4-BE49-F238E27FC236}">
                <a16:creationId xmlns:a16="http://schemas.microsoft.com/office/drawing/2014/main" id="{D22FA56D-BF58-69C8-4762-A02528FFCD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5491044" y="1700130"/>
            <a:ext cx="5378024" cy="4033519"/>
          </a:xfrm>
          <a:prstGeom prst="rect">
            <a:avLst/>
          </a:prstGeom>
        </p:spPr>
      </p:pic>
    </p:spTree>
    <p:extLst>
      <p:ext uri="{BB962C8B-B14F-4D97-AF65-F5344CB8AC3E}">
        <p14:creationId xmlns:p14="http://schemas.microsoft.com/office/powerpoint/2010/main" val="261996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A0D620C-8C00-4F2F-9503-D9F037D2D366}"/>
              </a:ext>
            </a:extLst>
          </p:cNvPr>
          <p:cNvSpPr>
            <a:spLocks noGrp="1" noChangeArrowheads="1"/>
          </p:cNvSpPr>
          <p:nvPr>
            <p:ph type="title"/>
          </p:nvPr>
        </p:nvSpPr>
        <p:spPr>
          <a:xfrm>
            <a:off x="1769679" y="312871"/>
            <a:ext cx="8712968" cy="449263"/>
          </a:xfrm>
        </p:spPr>
        <p:txBody>
          <a:bodyPr/>
          <a:lstStyle/>
          <a:p>
            <a:pPr eaLnBrk="1" hangingPunct="1"/>
            <a:br>
              <a:rPr lang="en-GB" altLang="en-US" sz="2400" b="1" dirty="0">
                <a:solidFill>
                  <a:srgbClr val="002060"/>
                </a:solidFill>
                <a:latin typeface="Arial" panose="020B0604020202020204" pitchFamily="34" charset="0"/>
                <a:cs typeface="Arial" panose="020B0604020202020204" pitchFamily="34" charset="0"/>
              </a:rPr>
            </a:br>
            <a:r>
              <a:rPr lang="en-GB" altLang="en-US" sz="1800" b="1" dirty="0">
                <a:solidFill>
                  <a:srgbClr val="002060"/>
                </a:solidFill>
                <a:latin typeface="Arial" panose="020B0604020202020204" pitchFamily="34" charset="0"/>
                <a:cs typeface="Arial" panose="020B0604020202020204" pitchFamily="34" charset="0"/>
              </a:rPr>
              <a:t>Improving Outcomes for GRT Children and Young People</a:t>
            </a:r>
            <a:br>
              <a:rPr lang="en-GB" altLang="en-US" sz="1800" b="1" kern="1200" dirty="0">
                <a:solidFill>
                  <a:srgbClr val="002060"/>
                </a:solidFill>
                <a:latin typeface="Arial" panose="020B0604020202020204" pitchFamily="34" charset="0"/>
                <a:cs typeface="Arial" panose="020B0604020202020204" pitchFamily="34" charset="0"/>
              </a:rPr>
            </a:br>
            <a:r>
              <a:rPr lang="en-GB" altLang="en-US" sz="1800" b="1" kern="1200" dirty="0">
                <a:solidFill>
                  <a:srgbClr val="002060"/>
                </a:solidFill>
                <a:latin typeface="Arial" panose="020B0604020202020204" pitchFamily="34" charset="0"/>
                <a:cs typeface="Arial" panose="020B0604020202020204" pitchFamily="34" charset="0"/>
              </a:rPr>
              <a:t>GRT Service</a:t>
            </a:r>
            <a:br>
              <a:rPr lang="en-GB" altLang="en-US" sz="1800" b="1" kern="1200" dirty="0">
                <a:solidFill>
                  <a:srgbClr val="002060"/>
                </a:solidFill>
                <a:latin typeface="Arial" panose="020B0604020202020204" pitchFamily="34" charset="0"/>
                <a:cs typeface="Arial" panose="020B0604020202020204" pitchFamily="34" charset="0"/>
              </a:rPr>
            </a:br>
            <a:r>
              <a:rPr lang="en-GB" altLang="en-US" sz="1800" b="1" kern="1200" dirty="0">
                <a:solidFill>
                  <a:srgbClr val="002060"/>
                </a:solidFill>
                <a:latin typeface="Arial" panose="020B0604020202020204" pitchFamily="34" charset="0"/>
                <a:cs typeface="Arial" panose="020B0604020202020204" pitchFamily="34" charset="0"/>
              </a:rPr>
              <a:t>Partnerships, Schools and Communities</a:t>
            </a:r>
            <a:br>
              <a:rPr lang="en-GB" altLang="en-US" sz="2400" b="1" dirty="0">
                <a:solidFill>
                  <a:srgbClr val="002060"/>
                </a:solidFill>
                <a:latin typeface="Arial" panose="020B0604020202020204" pitchFamily="34" charset="0"/>
                <a:cs typeface="Arial" panose="020B0604020202020204" pitchFamily="34" charset="0"/>
              </a:rPr>
            </a:br>
            <a:endParaRPr lang="en-GB" altLang="en-US" sz="2400" b="1" dirty="0">
              <a:solidFill>
                <a:srgbClr val="003556"/>
              </a:solidFill>
              <a:latin typeface="Arial" panose="020B0604020202020204" pitchFamily="34" charset="0"/>
            </a:endParaRPr>
          </a:p>
        </p:txBody>
      </p:sp>
      <p:pic>
        <p:nvPicPr>
          <p:cNvPr id="4" name="Picture 23">
            <a:extLst>
              <a:ext uri="{FF2B5EF4-FFF2-40B4-BE49-F238E27FC236}">
                <a16:creationId xmlns:a16="http://schemas.microsoft.com/office/drawing/2014/main" id="{5158E2F5-C98C-383B-FA0C-77CA2D1689F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074" y="213288"/>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D19CA4F-EA25-2A6C-9890-E0E51B190270}"/>
              </a:ext>
              <a:ext uri="{C183D7F6-B498-43B3-948B-1728B52AA6E4}">
                <adec:decorative xmlns:adec="http://schemas.microsoft.com/office/drawing/2017/decorative" val="1"/>
              </a:ext>
            </a:extLst>
          </p:cNvPr>
          <p:cNvSpPr/>
          <p:nvPr/>
        </p:nvSpPr>
        <p:spPr>
          <a:xfrm flipV="1">
            <a:off x="0" y="1061442"/>
            <a:ext cx="12191999" cy="64324"/>
          </a:xfrm>
          <a:prstGeom prst="rect">
            <a:avLst/>
          </a:prstGeom>
          <a:solidFill>
            <a:srgbClr val="98BF0E"/>
          </a:solidFill>
          <a:ln w="25400" cap="flat" cmpd="sng" algn="ctr">
            <a:noFill/>
            <a:prstDash val="solid"/>
          </a:ln>
          <a:effectLst/>
        </p:spPr>
        <p:txBody>
          <a:bodyPr anchor="ctr"/>
          <a:lstStyle/>
          <a:p>
            <a:pPr algn="ctr" defTabSz="357202">
              <a:defRPr/>
            </a:pPr>
            <a:endParaRPr lang="en-US" sz="1407" kern="0" dirty="0">
              <a:solidFill>
                <a:prstClr val="white"/>
              </a:solidFill>
              <a:latin typeface="Cambria"/>
            </a:endParaRPr>
          </a:p>
        </p:txBody>
      </p:sp>
      <p:pic>
        <p:nvPicPr>
          <p:cNvPr id="2" name="Picture 1">
            <a:extLst>
              <a:ext uri="{FF2B5EF4-FFF2-40B4-BE49-F238E27FC236}">
                <a16:creationId xmlns:a16="http://schemas.microsoft.com/office/drawing/2014/main" id="{6F5D27F2-3759-2ED1-F515-37A202BCA5C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82647" y="224479"/>
            <a:ext cx="926579" cy="770819"/>
          </a:xfrm>
          <a:prstGeom prst="rect">
            <a:avLst/>
          </a:prstGeom>
        </p:spPr>
      </p:pic>
      <p:pic>
        <p:nvPicPr>
          <p:cNvPr id="3" name="Online Media 2" title="“I was sick of there being so many low expectations of Travellers”">
            <a:hlinkClick r:id="" action="ppaction://media"/>
            <a:extLst>
              <a:ext uri="{FF2B5EF4-FFF2-40B4-BE49-F238E27FC236}">
                <a16:creationId xmlns:a16="http://schemas.microsoft.com/office/drawing/2014/main" id="{EBB17D4F-2AD1-F5AE-769D-62787051F702}"/>
              </a:ext>
            </a:extLst>
          </p:cNvPr>
          <p:cNvPicPr>
            <a:picLocks noRot="1" noChangeAspect="1"/>
          </p:cNvPicPr>
          <p:nvPr>
            <a:videoFile r:link="rId1"/>
          </p:nvPr>
        </p:nvPicPr>
        <p:blipFill>
          <a:blip r:embed="rId7"/>
          <a:stretch>
            <a:fillRect/>
          </a:stretch>
        </p:blipFill>
        <p:spPr>
          <a:xfrm>
            <a:off x="1333501" y="1258053"/>
            <a:ext cx="9585327" cy="54117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9A9FCD2-CBBD-4C93-8F77-27112E72CE60}"/>
              </a:ext>
            </a:extLst>
          </p:cNvPr>
          <p:cNvSpPr>
            <a:spLocks noGrp="1" noChangeArrowheads="1"/>
          </p:cNvSpPr>
          <p:nvPr>
            <p:ph type="title"/>
          </p:nvPr>
        </p:nvSpPr>
        <p:spPr>
          <a:xfrm>
            <a:off x="2567608" y="220138"/>
            <a:ext cx="7489576" cy="449263"/>
          </a:xfrm>
        </p:spPr>
        <p:txBody>
          <a:bodyPr/>
          <a:lstStyle/>
          <a:p>
            <a:pPr algn="ctr"/>
            <a:r>
              <a:rPr lang="en-GB" sz="2000" b="1" dirty="0">
                <a:solidFill>
                  <a:srgbClr val="002060"/>
                </a:solidFill>
                <a:latin typeface="Arial" panose="020B0604020202020204" pitchFamily="34" charset="0"/>
                <a:cs typeface="Arial" panose="020B0604020202020204" pitchFamily="34" charset="0"/>
              </a:rPr>
              <a:t>Providing a Culturally Inclusive Curriculum</a:t>
            </a:r>
            <a:br>
              <a:rPr lang="en-GB" sz="2000" b="1" dirty="0">
                <a:solidFill>
                  <a:srgbClr val="002060"/>
                </a:solidFill>
                <a:latin typeface="Arial" panose="020B0604020202020204" pitchFamily="34" charset="0"/>
                <a:cs typeface="Arial" panose="020B0604020202020204" pitchFamily="34" charset="0"/>
              </a:rPr>
            </a:br>
            <a:r>
              <a:rPr lang="en-GB" sz="2000" b="1" dirty="0">
                <a:solidFill>
                  <a:srgbClr val="002060"/>
                </a:solidFill>
                <a:latin typeface="Arial" panose="020B0604020202020204" pitchFamily="34" charset="0"/>
                <a:cs typeface="Arial" panose="020B0604020202020204" pitchFamily="34" charset="0"/>
              </a:rPr>
              <a:t>GRT PADLETS</a:t>
            </a:r>
          </a:p>
        </p:txBody>
      </p:sp>
      <p:sp>
        <p:nvSpPr>
          <p:cNvPr id="7" name="Rectangle 6">
            <a:extLst>
              <a:ext uri="{FF2B5EF4-FFF2-40B4-BE49-F238E27FC236}">
                <a16:creationId xmlns:a16="http://schemas.microsoft.com/office/drawing/2014/main" id="{F36482B2-4EB7-4BF3-B3E9-03B295994F3B}"/>
              </a:ext>
              <a:ext uri="{C183D7F6-B498-43B3-948B-1728B52AA6E4}">
                <adec:decorative xmlns:adec="http://schemas.microsoft.com/office/drawing/2017/decorative" val="1"/>
              </a:ext>
            </a:extLst>
          </p:cNvPr>
          <p:cNvSpPr/>
          <p:nvPr/>
        </p:nvSpPr>
        <p:spPr>
          <a:xfrm flipV="1">
            <a:off x="0" y="954091"/>
            <a:ext cx="12192000" cy="45719"/>
          </a:xfrm>
          <a:prstGeom prst="rect">
            <a:avLst/>
          </a:prstGeom>
          <a:solidFill>
            <a:srgbClr val="98BF0E"/>
          </a:solidFill>
          <a:ln w="25400" cap="flat" cmpd="sng" algn="ctr">
            <a:noFill/>
            <a:prstDash val="solid"/>
          </a:ln>
          <a:effectLst/>
        </p:spPr>
        <p:txBody>
          <a:bodyPr anchor="ctr"/>
          <a:lstStyle/>
          <a:p>
            <a:pPr algn="ctr" defTabSz="357202">
              <a:defRPr/>
            </a:pPr>
            <a:endParaRPr lang="en-US" sz="1407" kern="0" dirty="0">
              <a:solidFill>
                <a:prstClr val="white"/>
              </a:solidFill>
              <a:latin typeface="Cambria"/>
            </a:endParaRPr>
          </a:p>
        </p:txBody>
      </p:sp>
      <p:sp>
        <p:nvSpPr>
          <p:cNvPr id="3" name="TextBox 2">
            <a:hlinkClick r:id="rId3"/>
            <a:extLst>
              <a:ext uri="{FF2B5EF4-FFF2-40B4-BE49-F238E27FC236}">
                <a16:creationId xmlns:a16="http://schemas.microsoft.com/office/drawing/2014/main" id="{8F0E3FDF-B74B-4D38-B5DD-B5F256783F74}"/>
              </a:ext>
            </a:extLst>
          </p:cNvPr>
          <p:cNvSpPr txBox="1"/>
          <p:nvPr/>
        </p:nvSpPr>
        <p:spPr>
          <a:xfrm>
            <a:off x="3315756" y="6525152"/>
            <a:ext cx="6943725" cy="332848"/>
          </a:xfrm>
          <a:prstGeom prst="rect">
            <a:avLst/>
          </a:prstGeom>
          <a:noFill/>
        </p:spPr>
        <p:txBody>
          <a:bodyPr>
            <a:spAutoFit/>
          </a:bodyPr>
          <a:lstStyle/>
          <a:p>
            <a:pPr defTabSz="714403">
              <a:defRPr/>
            </a:pPr>
            <a:r>
              <a:rPr lang="en-GB" sz="1563" b="1" dirty="0">
                <a:solidFill>
                  <a:srgbClr val="000000"/>
                </a:solidFill>
                <a:latin typeface="Arial" panose="020B0604020202020204" pitchFamily="34" charset="0"/>
                <a:cs typeface="Arial" panose="020B0604020202020204" pitchFamily="34" charset="0"/>
              </a:rPr>
              <a:t>GRT Website: </a:t>
            </a:r>
            <a:r>
              <a:rPr lang="en-GB" sz="1407" dirty="0">
                <a:solidFill>
                  <a:srgbClr val="0000FF"/>
                </a:solidFill>
                <a:latin typeface="Arial" panose="020B0604020202020204" pitchFamily="34" charset="0"/>
                <a:cs typeface="Arial" panose="020B0604020202020204" pitchFamily="34" charset="0"/>
              </a:rPr>
              <a:t>https://www.schools.norfolk.gov.uk/pupil-needs/gypsy-roma-traveller</a:t>
            </a:r>
            <a:endParaRPr lang="en-GB" sz="1407" dirty="0">
              <a:solidFill>
                <a:srgbClr val="0070C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5768A2AD-10F7-4BD8-942A-62A1CD3AF7D6}"/>
              </a:ext>
              <a:ext uri="{C183D7F6-B498-43B3-948B-1728B52AA6E4}">
                <adec:decorative xmlns:adec="http://schemas.microsoft.com/office/drawing/2017/decorative" val="1"/>
              </a:ext>
            </a:extLst>
          </p:cNvPr>
          <p:cNvSpPr/>
          <p:nvPr/>
        </p:nvSpPr>
        <p:spPr bwMode="auto">
          <a:xfrm>
            <a:off x="101216" y="5859894"/>
            <a:ext cx="2960688" cy="3135312"/>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grpSp>
        <p:nvGrpSpPr>
          <p:cNvPr id="53256" name="Group 9">
            <a:extLst>
              <a:ext uri="{FF2B5EF4-FFF2-40B4-BE49-F238E27FC236}">
                <a16:creationId xmlns:a16="http://schemas.microsoft.com/office/drawing/2014/main" id="{7298B458-1B26-4CEE-BE3E-8E4EC4545050}"/>
              </a:ext>
              <a:ext uri="{C183D7F6-B498-43B3-948B-1728B52AA6E4}">
                <adec:decorative xmlns:adec="http://schemas.microsoft.com/office/drawing/2017/decorative" val="1"/>
              </a:ext>
            </a:extLst>
          </p:cNvPr>
          <p:cNvGrpSpPr>
            <a:grpSpLocks/>
          </p:cNvGrpSpPr>
          <p:nvPr/>
        </p:nvGrpSpPr>
        <p:grpSpPr bwMode="auto">
          <a:xfrm>
            <a:off x="39230" y="5656691"/>
            <a:ext cx="3149600" cy="3135312"/>
            <a:chOff x="-529126" y="5281202"/>
            <a:chExt cx="3566345" cy="3351716"/>
          </a:xfrm>
        </p:grpSpPr>
        <p:sp>
          <p:nvSpPr>
            <p:cNvPr id="15" name="Oval 14">
              <a:extLst>
                <a:ext uri="{FF2B5EF4-FFF2-40B4-BE49-F238E27FC236}">
                  <a16:creationId xmlns:a16="http://schemas.microsoft.com/office/drawing/2014/main" id="{C5D55F44-83E5-4CAE-87CB-83AF01C5AA20}"/>
                </a:ext>
              </a:extLst>
            </p:cNvPr>
            <p:cNvSpPr/>
            <p:nvPr/>
          </p:nvSpPr>
          <p:spPr>
            <a:xfrm>
              <a:off x="-315218" y="5281202"/>
              <a:ext cx="3352437" cy="3351716"/>
            </a:xfrm>
            <a:prstGeom prst="ellipse">
              <a:avLst/>
            </a:prstGeom>
            <a:solidFill>
              <a:sysClr val="windowText" lastClr="000000">
                <a:alpha val="12000"/>
              </a:sysClr>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sp>
          <p:nvSpPr>
            <p:cNvPr id="16" name="Oval 15">
              <a:extLst>
                <a:ext uri="{FF2B5EF4-FFF2-40B4-BE49-F238E27FC236}">
                  <a16:creationId xmlns:a16="http://schemas.microsoft.com/office/drawing/2014/main" id="{819EFB42-16C1-4EE1-94FE-1E0A46F9DCD0}"/>
                </a:ext>
              </a:extLst>
            </p:cNvPr>
            <p:cNvSpPr/>
            <p:nvPr/>
          </p:nvSpPr>
          <p:spPr>
            <a:xfrm>
              <a:off x="-529126" y="5281202"/>
              <a:ext cx="3352437" cy="3351716"/>
            </a:xfrm>
            <a:prstGeom prst="ellipse">
              <a:avLst/>
            </a:prstGeom>
            <a:solidFill>
              <a:sysClr val="window" lastClr="FFFFFF"/>
            </a:solidFill>
            <a:ln w="12700" cap="flat" cmpd="sng" algn="ctr">
              <a:noFill/>
              <a:prstDash val="solid"/>
              <a:miter lim="800000"/>
            </a:ln>
            <a:effectLst/>
          </p:spPr>
          <p:txBody>
            <a:bodyPr anchor="ctr"/>
            <a:lstStyle/>
            <a:p>
              <a:pPr algn="ctr">
                <a:defRPr/>
              </a:pPr>
              <a:r>
                <a:rPr lang="en-US" kern="0" dirty="0">
                  <a:solidFill>
                    <a:prstClr val="white"/>
                  </a:solidFill>
                  <a:latin typeface="Calibri" panose="020F0502020204030204"/>
                </a:rPr>
                <a:t>                </a:t>
              </a:r>
            </a:p>
          </p:txBody>
        </p:sp>
        <p:pic>
          <p:nvPicPr>
            <p:cNvPr id="53260" name="Picture 15">
              <a:extLst>
                <a:ext uri="{FF2B5EF4-FFF2-40B4-BE49-F238E27FC236}">
                  <a16:creationId xmlns:a16="http://schemas.microsoft.com/office/drawing/2014/main" id="{ABA12A0A-3DE8-4FC5-857D-3C41ECC27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9" y="5906224"/>
              <a:ext cx="1784742" cy="55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7" name="Picture 23">
            <a:extLst>
              <a:ext uri="{FF2B5EF4-FFF2-40B4-BE49-F238E27FC236}">
                <a16:creationId xmlns:a16="http://schemas.microsoft.com/office/drawing/2014/main" id="{C43C6EEF-6673-40CC-9EEA-D7CE2A3098C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142762"/>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1DDA2CCF-FB92-493C-BD7D-9AB418BA1D77}"/>
              </a:ext>
            </a:extLst>
          </p:cNvPr>
          <p:cNvSpPr txBox="1"/>
          <p:nvPr/>
        </p:nvSpPr>
        <p:spPr>
          <a:xfrm>
            <a:off x="8249939" y="3123489"/>
            <a:ext cx="3135681" cy="741934"/>
          </a:xfrm>
          <a:prstGeom prst="rect">
            <a:avLst/>
          </a:prstGeom>
          <a:noFill/>
        </p:spPr>
        <p:txBody>
          <a:bodyPr wrap="square">
            <a:spAutoFit/>
          </a:bodyPr>
          <a:lstStyle/>
          <a:p>
            <a:pPr defTabSz="714403">
              <a:defRPr/>
            </a:pPr>
            <a:r>
              <a:rPr lang="en-GB" sz="1407" b="1" dirty="0">
                <a:solidFill>
                  <a:srgbClr val="212529"/>
                </a:solidFill>
                <a:latin typeface="Arial" panose="020B0604020202020204" pitchFamily="34" charset="0"/>
                <a:cs typeface="Arial" panose="020B0604020202020204" pitchFamily="34" charset="0"/>
              </a:rPr>
              <a:t>For more information contact Claire Tattersall:</a:t>
            </a:r>
          </a:p>
          <a:p>
            <a:pPr defTabSz="714403">
              <a:defRPr/>
            </a:pPr>
            <a:r>
              <a:rPr lang="en-GB" sz="1407" b="1" dirty="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claire.tattersall@norfolk.gov.uk</a:t>
            </a:r>
            <a:endParaRPr lang="en-GB" sz="1407" dirty="0">
              <a:solidFill>
                <a:srgbClr val="0070C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DD32E9B-C2EF-9D31-3EB2-DCB139A4ABA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990767" y="1049971"/>
            <a:ext cx="3776315" cy="5376228"/>
          </a:xfrm>
          <a:prstGeom prst="rect">
            <a:avLst/>
          </a:prstGeom>
        </p:spPr>
      </p:pic>
      <p:sp>
        <p:nvSpPr>
          <p:cNvPr id="6" name="TextBox 5">
            <a:extLst>
              <a:ext uri="{FF2B5EF4-FFF2-40B4-BE49-F238E27FC236}">
                <a16:creationId xmlns:a16="http://schemas.microsoft.com/office/drawing/2014/main" id="{AF67E4D9-9457-0229-52E1-2A3A03C4BC92}"/>
              </a:ext>
            </a:extLst>
          </p:cNvPr>
          <p:cNvSpPr txBox="1"/>
          <p:nvPr/>
        </p:nvSpPr>
        <p:spPr>
          <a:xfrm>
            <a:off x="1009560" y="2440264"/>
            <a:ext cx="2306196" cy="2246769"/>
          </a:xfrm>
          <a:prstGeom prst="rect">
            <a:avLst/>
          </a:prstGeom>
          <a:noFill/>
        </p:spPr>
        <p:txBody>
          <a:bodyPr wrap="square">
            <a:spAutoFit/>
          </a:bodyPr>
          <a:lstStyle/>
          <a:p>
            <a:pPr defTabSz="714403">
              <a:defRPr/>
            </a:pPr>
            <a:r>
              <a:rPr lang="en-GB" sz="1400" b="1" dirty="0">
                <a:solidFill>
                  <a:srgbClr val="002060"/>
                </a:solidFill>
                <a:latin typeface="Arial" panose="020B0604020202020204" pitchFamily="34" charset="0"/>
                <a:cs typeface="Arial" panose="020B0604020202020204" pitchFamily="34" charset="0"/>
              </a:rPr>
              <a:t>The GRT Service have produced three Padlets with the aim of offering schools the opportunity to enhance the diversity content of their teaching and learning by embedding GRT history and culture into their curriculums.</a:t>
            </a:r>
          </a:p>
        </p:txBody>
      </p:sp>
      <p:pic>
        <p:nvPicPr>
          <p:cNvPr id="2" name="Picture 1">
            <a:extLst>
              <a:ext uri="{FF2B5EF4-FFF2-40B4-BE49-F238E27FC236}">
                <a16:creationId xmlns:a16="http://schemas.microsoft.com/office/drawing/2014/main" id="{F11F2590-169E-464B-0183-3C01C6D8E99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389297" y="126857"/>
            <a:ext cx="926579" cy="770819"/>
          </a:xfrm>
          <a:prstGeom prst="rect">
            <a:avLst/>
          </a:prstGeom>
        </p:spPr>
      </p:pic>
    </p:spTree>
    <p:extLst>
      <p:ext uri="{BB962C8B-B14F-4D97-AF65-F5344CB8AC3E}">
        <p14:creationId xmlns:p14="http://schemas.microsoft.com/office/powerpoint/2010/main" val="3699054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A0D620C-8C00-4F2F-9503-D9F037D2D366}"/>
              </a:ext>
            </a:extLst>
          </p:cNvPr>
          <p:cNvSpPr>
            <a:spLocks noGrp="1" noChangeArrowheads="1"/>
          </p:cNvSpPr>
          <p:nvPr>
            <p:ph type="title"/>
          </p:nvPr>
        </p:nvSpPr>
        <p:spPr>
          <a:xfrm>
            <a:off x="1674477" y="421935"/>
            <a:ext cx="8712968" cy="449263"/>
          </a:xfrm>
        </p:spPr>
        <p:txBody>
          <a:bodyPr/>
          <a:lstStyle/>
          <a:p>
            <a:pPr eaLnBrk="1" hangingPunct="1"/>
            <a:br>
              <a:rPr lang="en-GB" altLang="en-US" sz="2400" b="1" dirty="0">
                <a:solidFill>
                  <a:srgbClr val="002060"/>
                </a:solidFill>
                <a:latin typeface="Arial" panose="020B0604020202020204" pitchFamily="34" charset="0"/>
                <a:cs typeface="Arial" panose="020B0604020202020204" pitchFamily="34" charset="0"/>
              </a:rPr>
            </a:br>
            <a:r>
              <a:rPr lang="en-GB" sz="2000" b="1" dirty="0">
                <a:solidFill>
                  <a:srgbClr val="002060"/>
                </a:solidFill>
                <a:latin typeface="Arial" panose="020B0604020202020204" pitchFamily="34" charset="0"/>
                <a:cs typeface="Arial" panose="020B0604020202020204" pitchFamily="34" charset="0"/>
              </a:rPr>
              <a:t>Providing a Culturally Inclusive Curriculum</a:t>
            </a:r>
            <a:br>
              <a:rPr lang="en-GB" sz="2000" b="1" dirty="0">
                <a:solidFill>
                  <a:srgbClr val="002060"/>
                </a:solidFill>
                <a:latin typeface="Arial" panose="020B0604020202020204" pitchFamily="34" charset="0"/>
                <a:cs typeface="Arial" panose="020B0604020202020204" pitchFamily="34" charset="0"/>
              </a:rPr>
            </a:br>
            <a:r>
              <a:rPr lang="en-GB" sz="2000" b="1" dirty="0">
                <a:solidFill>
                  <a:srgbClr val="002060"/>
                </a:solidFill>
                <a:latin typeface="Arial" panose="020B0604020202020204" pitchFamily="34" charset="0"/>
                <a:cs typeface="Arial" panose="020B0604020202020204" pitchFamily="34" charset="0"/>
              </a:rPr>
              <a:t>GRT PADLETS</a:t>
            </a:r>
            <a:br>
              <a:rPr lang="en-GB" sz="1800" b="1" dirty="0">
                <a:solidFill>
                  <a:srgbClr val="002060"/>
                </a:solidFill>
                <a:latin typeface="Arial" panose="020B0604020202020204" pitchFamily="34" charset="0"/>
                <a:cs typeface="Arial" panose="020B0604020202020204" pitchFamily="34" charset="0"/>
              </a:rPr>
            </a:br>
            <a:br>
              <a:rPr lang="en-GB" altLang="en-US" sz="2400" b="1" dirty="0">
                <a:solidFill>
                  <a:srgbClr val="002060"/>
                </a:solidFill>
                <a:latin typeface="Arial" panose="020B0604020202020204" pitchFamily="34" charset="0"/>
                <a:cs typeface="Arial" panose="020B0604020202020204" pitchFamily="34" charset="0"/>
              </a:rPr>
            </a:br>
            <a:endParaRPr lang="en-GB" altLang="en-US" sz="2400" b="1" dirty="0">
              <a:solidFill>
                <a:srgbClr val="003556"/>
              </a:solidFill>
              <a:latin typeface="Arial" panose="020B0604020202020204" pitchFamily="34" charset="0"/>
            </a:endParaRPr>
          </a:p>
        </p:txBody>
      </p:sp>
      <p:pic>
        <p:nvPicPr>
          <p:cNvPr id="4" name="Picture 23">
            <a:extLst>
              <a:ext uri="{FF2B5EF4-FFF2-40B4-BE49-F238E27FC236}">
                <a16:creationId xmlns:a16="http://schemas.microsoft.com/office/drawing/2014/main" id="{5158E2F5-C98C-383B-FA0C-77CA2D1689F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29" y="72685"/>
            <a:ext cx="787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D19CA4F-EA25-2A6C-9890-E0E51B190270}"/>
              </a:ext>
              <a:ext uri="{C183D7F6-B498-43B3-948B-1728B52AA6E4}">
                <adec:decorative xmlns:adec="http://schemas.microsoft.com/office/drawing/2017/decorative" val="1"/>
              </a:ext>
            </a:extLst>
          </p:cNvPr>
          <p:cNvSpPr/>
          <p:nvPr/>
        </p:nvSpPr>
        <p:spPr>
          <a:xfrm flipV="1">
            <a:off x="46496" y="924241"/>
            <a:ext cx="12145504" cy="56549"/>
          </a:xfrm>
          <a:prstGeom prst="rect">
            <a:avLst/>
          </a:prstGeom>
          <a:solidFill>
            <a:srgbClr val="98BF0E"/>
          </a:solidFill>
          <a:ln w="25400" cap="flat" cmpd="sng" algn="ctr">
            <a:noFill/>
            <a:prstDash val="solid"/>
          </a:ln>
          <a:effectLst/>
        </p:spPr>
        <p:txBody>
          <a:bodyPr anchor="ctr"/>
          <a:lstStyle/>
          <a:p>
            <a:pPr algn="ctr" defTabSz="357202">
              <a:defRPr/>
            </a:pPr>
            <a:endParaRPr lang="en-US" sz="1407" kern="0" dirty="0">
              <a:solidFill>
                <a:prstClr val="white"/>
              </a:solidFill>
              <a:latin typeface="Cambria"/>
            </a:endParaRPr>
          </a:p>
        </p:txBody>
      </p:sp>
      <p:pic>
        <p:nvPicPr>
          <p:cNvPr id="2" name="Picture 1">
            <a:extLst>
              <a:ext uri="{FF2B5EF4-FFF2-40B4-BE49-F238E27FC236}">
                <a16:creationId xmlns:a16="http://schemas.microsoft.com/office/drawing/2014/main" id="{6F5D27F2-3759-2ED1-F515-37A202BCA5C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96069" y="60663"/>
            <a:ext cx="926579" cy="770819"/>
          </a:xfrm>
          <a:prstGeom prst="rect">
            <a:avLst/>
          </a:prstGeom>
        </p:spPr>
      </p:pic>
      <p:grpSp>
        <p:nvGrpSpPr>
          <p:cNvPr id="3" name="Group 2">
            <a:extLst>
              <a:ext uri="{FF2B5EF4-FFF2-40B4-BE49-F238E27FC236}">
                <a16:creationId xmlns:a16="http://schemas.microsoft.com/office/drawing/2014/main" id="{AD7FA5CF-403E-F081-076F-1D0DFC46B33C}"/>
              </a:ext>
              <a:ext uri="{C183D7F6-B498-43B3-948B-1728B52AA6E4}">
                <adec:decorative xmlns:adec="http://schemas.microsoft.com/office/drawing/2017/decorative" val="1"/>
              </a:ext>
            </a:extLst>
          </p:cNvPr>
          <p:cNvGrpSpPr/>
          <p:nvPr/>
        </p:nvGrpSpPr>
        <p:grpSpPr>
          <a:xfrm>
            <a:off x="348874" y="988487"/>
            <a:ext cx="11442019" cy="5819885"/>
            <a:chOff x="348874" y="988487"/>
            <a:chExt cx="11442019" cy="5819885"/>
          </a:xfrm>
        </p:grpSpPr>
        <p:pic>
          <p:nvPicPr>
            <p:cNvPr id="10" name="Picture 9">
              <a:extLst>
                <a:ext uri="{FF2B5EF4-FFF2-40B4-BE49-F238E27FC236}">
                  <a16:creationId xmlns:a16="http://schemas.microsoft.com/office/drawing/2014/main" id="{54B1FFB2-C85B-2C31-D59D-23A91302D669}"/>
                </a:ext>
              </a:extLst>
            </p:cNvPr>
            <p:cNvPicPr>
              <a:picLocks noChangeAspect="1"/>
            </p:cNvPicPr>
            <p:nvPr/>
          </p:nvPicPr>
          <p:blipFill>
            <a:blip r:embed="rId6"/>
            <a:stretch>
              <a:fillRect/>
            </a:stretch>
          </p:blipFill>
          <p:spPr>
            <a:xfrm>
              <a:off x="6298432" y="1024254"/>
              <a:ext cx="5492461" cy="2880000"/>
            </a:xfrm>
            <a:prstGeom prst="rect">
              <a:avLst/>
            </a:prstGeom>
          </p:spPr>
        </p:pic>
        <p:pic>
          <p:nvPicPr>
            <p:cNvPr id="12" name="Picture 11">
              <a:extLst>
                <a:ext uri="{FF2B5EF4-FFF2-40B4-BE49-F238E27FC236}">
                  <a16:creationId xmlns:a16="http://schemas.microsoft.com/office/drawing/2014/main" id="{5B9B29F3-585D-0768-E07F-247115160D86}"/>
                </a:ext>
              </a:extLst>
            </p:cNvPr>
            <p:cNvPicPr>
              <a:picLocks noChangeAspect="1"/>
            </p:cNvPicPr>
            <p:nvPr/>
          </p:nvPicPr>
          <p:blipFill>
            <a:blip r:embed="rId7"/>
            <a:stretch>
              <a:fillRect/>
            </a:stretch>
          </p:blipFill>
          <p:spPr>
            <a:xfrm>
              <a:off x="348874" y="988487"/>
              <a:ext cx="5541365" cy="2880000"/>
            </a:xfrm>
            <a:prstGeom prst="rect">
              <a:avLst/>
            </a:prstGeom>
          </p:spPr>
        </p:pic>
        <p:pic>
          <p:nvPicPr>
            <p:cNvPr id="14" name="Picture 13">
              <a:extLst>
                <a:ext uri="{FF2B5EF4-FFF2-40B4-BE49-F238E27FC236}">
                  <a16:creationId xmlns:a16="http://schemas.microsoft.com/office/drawing/2014/main" id="{357DF230-01AC-7330-326B-2A8E55C5F789}"/>
                </a:ext>
              </a:extLst>
            </p:cNvPr>
            <p:cNvPicPr>
              <a:picLocks noChangeAspect="1"/>
            </p:cNvPicPr>
            <p:nvPr/>
          </p:nvPicPr>
          <p:blipFill>
            <a:blip r:embed="rId8"/>
            <a:stretch>
              <a:fillRect/>
            </a:stretch>
          </p:blipFill>
          <p:spPr>
            <a:xfrm>
              <a:off x="348874" y="3905315"/>
              <a:ext cx="5351364" cy="2880000"/>
            </a:xfrm>
            <a:prstGeom prst="rect">
              <a:avLst/>
            </a:prstGeom>
          </p:spPr>
        </p:pic>
        <p:pic>
          <p:nvPicPr>
            <p:cNvPr id="16" name="Picture 15">
              <a:extLst>
                <a:ext uri="{FF2B5EF4-FFF2-40B4-BE49-F238E27FC236}">
                  <a16:creationId xmlns:a16="http://schemas.microsoft.com/office/drawing/2014/main" id="{25E8E70B-676A-46B9-6821-CECD0B0B105A}"/>
                </a:ext>
              </a:extLst>
            </p:cNvPr>
            <p:cNvPicPr>
              <a:picLocks noChangeAspect="1"/>
            </p:cNvPicPr>
            <p:nvPr/>
          </p:nvPicPr>
          <p:blipFill>
            <a:blip r:embed="rId9"/>
            <a:stretch>
              <a:fillRect/>
            </a:stretch>
          </p:blipFill>
          <p:spPr>
            <a:xfrm>
              <a:off x="6560031" y="3928372"/>
              <a:ext cx="4969261" cy="2880000"/>
            </a:xfrm>
            <a:prstGeom prst="rect">
              <a:avLst/>
            </a:prstGeom>
          </p:spPr>
        </p:pic>
      </p:grpSp>
    </p:spTree>
    <p:extLst>
      <p:ext uri="{BB962C8B-B14F-4D97-AF65-F5344CB8AC3E}">
        <p14:creationId xmlns:p14="http://schemas.microsoft.com/office/powerpoint/2010/main" val="377573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E234AB498C6441AE5D71DD1DC65A61" ma:contentTypeVersion="14" ma:contentTypeDescription="Create a new document." ma:contentTypeScope="" ma:versionID="dc5c1c57734c6946a3a0cbfe32c9d9fb">
  <xsd:schema xmlns:xsd="http://www.w3.org/2001/XMLSchema" xmlns:xs="http://www.w3.org/2001/XMLSchema" xmlns:p="http://schemas.microsoft.com/office/2006/metadata/properties" xmlns:ns2="4d391113-094c-4272-bd59-d7a9a76b2edd" xmlns:ns3="94202314-371f-4a32-9f59-6af7e294e9cd" targetNamespace="http://schemas.microsoft.com/office/2006/metadata/properties" ma:root="true" ma:fieldsID="0c0a269e039222d6987eab346ff05a20" ns2:_="" ns3:_="">
    <xsd:import namespace="4d391113-094c-4272-bd59-d7a9a76b2edd"/>
    <xsd:import namespace="94202314-371f-4a32-9f59-6af7e294e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91113-094c-4272-bd59-d7a9a76b2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202314-371f-4a32-9f59-6af7e294e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4cbb5d-f235-48ac-956b-d1903922d358}" ma:internalName="TaxCatchAll" ma:showField="CatchAllData" ma:web="94202314-371f-4a32-9f59-6af7e29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0A85DA-1CF5-4296-BB8D-0D6CEF5769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391113-094c-4272-bd59-d7a9a76b2edd"/>
    <ds:schemaRef ds:uri="94202314-371f-4a32-9f59-6af7e294e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178C05-5322-4A7E-B39B-3B5371E5A8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211</TotalTime>
  <Words>1901</Words>
  <Application>Microsoft Office PowerPoint</Application>
  <PresentationFormat>Widescreen</PresentationFormat>
  <Paragraphs>175</Paragraphs>
  <Slides>17</Slides>
  <Notes>17</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17</vt:i4>
      </vt:variant>
    </vt:vector>
  </HeadingPairs>
  <TitlesOfParts>
    <vt:vector size="30" baseType="lpstr">
      <vt:lpstr>Amasis MT Pro Black</vt:lpstr>
      <vt:lpstr>Arial</vt:lpstr>
      <vt:lpstr>Calibri</vt:lpstr>
      <vt:lpstr>Cambria</vt:lpstr>
      <vt:lpstr>Comic Sans MS</vt:lpstr>
      <vt:lpstr>Segoe UI</vt:lpstr>
      <vt:lpstr>Times New Roman</vt:lpstr>
      <vt:lpstr>8_Default Design</vt:lpstr>
      <vt:lpstr>1_Default Design</vt:lpstr>
      <vt:lpstr>13_Default Design</vt:lpstr>
      <vt:lpstr>4_Default Design</vt:lpstr>
      <vt:lpstr>11_Default Design</vt:lpstr>
      <vt:lpstr>9_Default Design</vt:lpstr>
      <vt:lpstr>  Improving outcomes for GRT children and young people  GRT Service Partnerships, Schools and Communities</vt:lpstr>
      <vt:lpstr> Improving Outcomes for GRT Children and Young People GRT Service Partnerships, Schools and Communities</vt:lpstr>
      <vt:lpstr>Who are our Gypsy Roma Traveller Children and Young People?</vt:lpstr>
      <vt:lpstr>Working Outreach to Improve Outcomes for GRT Children and Young People</vt:lpstr>
      <vt:lpstr>Improving Outcomes for GRT Children and Young People in Schools and Settings</vt:lpstr>
      <vt:lpstr>Improving Outcomes for GRT Children and Young People in Schools and Settings</vt:lpstr>
      <vt:lpstr> Improving Outcomes for GRT Children and Young People GRT Service Partnerships, Schools and Communities </vt:lpstr>
      <vt:lpstr>Providing a Culturally Inclusive Curriculum GRT PADLETS</vt:lpstr>
      <vt:lpstr> Providing a Culturally Inclusive Curriculum GRT PADLETS  </vt:lpstr>
      <vt:lpstr>GRT History Month (GRTHM)</vt:lpstr>
      <vt:lpstr>GRT History Month (GRTHM) 2024  What Does Family Mean to You</vt:lpstr>
      <vt:lpstr>GRT History Month (GRTHM) 2024  What Does Family Mean to You</vt:lpstr>
      <vt:lpstr>GRT History Month (GRTHM) 2024  What Does Family Mean to You</vt:lpstr>
      <vt:lpstr>GRT History Month (GRTHM) 2024</vt:lpstr>
      <vt:lpstr>GRTHM Meets FLOURISH </vt:lpstr>
      <vt:lpstr>GRT Norfolk Schools Website</vt:lpstr>
      <vt:lpstr>Improving Outcomes for GRT Children and Young People GRT Service Partnerships, Schools and Communities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outcomes for GRT children and young people  GRT Service Partnerships, Schools and Communities</dc:title>
  <dc:creator>Hilary Heath</dc:creator>
  <cp:lastModifiedBy>Genevieve Bouquet</cp:lastModifiedBy>
  <cp:revision>7</cp:revision>
  <dcterms:created xsi:type="dcterms:W3CDTF">2024-05-20T15:17:44Z</dcterms:created>
  <dcterms:modified xsi:type="dcterms:W3CDTF">2024-05-29T10:21:46Z</dcterms:modified>
</cp:coreProperties>
</file>