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handoutMasterIdLst>
    <p:handoutMasterId r:id="rId19"/>
  </p:handoutMasterIdLst>
  <p:sldIdLst>
    <p:sldId id="262" r:id="rId5"/>
    <p:sldId id="300" r:id="rId6"/>
    <p:sldId id="263" r:id="rId7"/>
    <p:sldId id="345" r:id="rId8"/>
    <p:sldId id="364" r:id="rId9"/>
    <p:sldId id="289" r:id="rId10"/>
    <p:sldId id="355" r:id="rId11"/>
    <p:sldId id="356" r:id="rId12"/>
    <p:sldId id="357" r:id="rId13"/>
    <p:sldId id="365" r:id="rId14"/>
    <p:sldId id="360" r:id="rId15"/>
    <p:sldId id="361" r:id="rId16"/>
    <p:sldId id="358" r:id="rId17"/>
  </p:sldIdLst>
  <p:sldSz cx="12192000" cy="68580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E58"/>
    <a:srgbClr val="29314C"/>
    <a:srgbClr val="341F57"/>
    <a:srgbClr val="262626"/>
    <a:srgbClr val="8CE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A3757-68CB-4673-B03C-E6481B571DBE}" v="29" dt="2024-05-29T09:58:53.78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p:cViewPr varScale="1">
        <p:scale>
          <a:sx n="57" d="100"/>
          <a:sy n="57" d="100"/>
        </p:scale>
        <p:origin x="268" y="96"/>
      </p:cViewPr>
      <p:guideLst/>
    </p:cSldViewPr>
  </p:slideViewPr>
  <p:outlineViewPr>
    <p:cViewPr>
      <p:scale>
        <a:sx n="33" d="100"/>
        <a:sy n="33" d="100"/>
      </p:scale>
      <p:origin x="0" y="-30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eve Bouquet" userId="9ee00270-1c76-4fb6-80ff-36b31e77115e" providerId="ADAL" clId="{28CA3757-68CB-4673-B03C-E6481B571DBE}"/>
    <pc:docChg chg="custSel delSld modSld">
      <pc:chgData name="Genevieve Bouquet" userId="9ee00270-1c76-4fb6-80ff-36b31e77115e" providerId="ADAL" clId="{28CA3757-68CB-4673-B03C-E6481B571DBE}" dt="2024-05-29T09:59:02.939" v="84" actId="33553"/>
      <pc:docMkLst>
        <pc:docMk/>
      </pc:docMkLst>
      <pc:sldChg chg="modSp mod modNotesTx">
        <pc:chgData name="Genevieve Bouquet" userId="9ee00270-1c76-4fb6-80ff-36b31e77115e" providerId="ADAL" clId="{28CA3757-68CB-4673-B03C-E6481B571DBE}" dt="2024-05-29T09:53:30.841" v="43" actId="33553"/>
        <pc:sldMkLst>
          <pc:docMk/>
          <pc:sldMk cId="0" sldId="262"/>
        </pc:sldMkLst>
        <pc:spChg chg="mod">
          <ac:chgData name="Genevieve Bouquet" userId="9ee00270-1c76-4fb6-80ff-36b31e77115e" providerId="ADAL" clId="{28CA3757-68CB-4673-B03C-E6481B571DBE}" dt="2024-05-29T09:53:30.841" v="43" actId="33553"/>
          <ac:spMkLst>
            <pc:docMk/>
            <pc:sldMk cId="0" sldId="262"/>
            <ac:spMk id="203" creationId="{00000000-0000-0000-0000-000000000000}"/>
          </ac:spMkLst>
        </pc:spChg>
        <pc:picChg chg="mod">
          <ac:chgData name="Genevieve Bouquet" userId="9ee00270-1c76-4fb6-80ff-36b31e77115e" providerId="ADAL" clId="{28CA3757-68CB-4673-B03C-E6481B571DBE}" dt="2024-05-29T09:51:58.145" v="14" actId="962"/>
          <ac:picMkLst>
            <pc:docMk/>
            <pc:sldMk cId="0" sldId="262"/>
            <ac:picMk id="205" creationId="{00000000-0000-0000-0000-000000000000}"/>
          </ac:picMkLst>
        </pc:picChg>
      </pc:sldChg>
      <pc:sldChg chg="modSp mod modNotesTx">
        <pc:chgData name="Genevieve Bouquet" userId="9ee00270-1c76-4fb6-80ff-36b31e77115e" providerId="ADAL" clId="{28CA3757-68CB-4673-B03C-E6481B571DBE}" dt="2024-05-29T09:53:34.489" v="45" actId="33553"/>
        <pc:sldMkLst>
          <pc:docMk/>
          <pc:sldMk cId="0" sldId="263"/>
        </pc:sldMkLst>
        <pc:spChg chg="mod">
          <ac:chgData name="Genevieve Bouquet" userId="9ee00270-1c76-4fb6-80ff-36b31e77115e" providerId="ADAL" clId="{28CA3757-68CB-4673-B03C-E6481B571DBE}" dt="2024-05-29T09:53:34.489" v="45" actId="33553"/>
          <ac:spMkLst>
            <pc:docMk/>
            <pc:sldMk cId="0" sldId="263"/>
            <ac:spMk id="5" creationId="{615D46C4-734C-C4F6-1103-011919566BE0}"/>
          </ac:spMkLst>
        </pc:spChg>
        <pc:picChg chg="mod">
          <ac:chgData name="Genevieve Bouquet" userId="9ee00270-1c76-4fb6-80ff-36b31e77115e" providerId="ADAL" clId="{28CA3757-68CB-4673-B03C-E6481B571DBE}" dt="2024-05-29T09:53:08.253" v="39" actId="962"/>
          <ac:picMkLst>
            <pc:docMk/>
            <pc:sldMk cId="0" sldId="263"/>
            <ac:picMk id="8" creationId="{E3012EAD-126F-111D-48BC-FB5F8F0BD159}"/>
          </ac:picMkLst>
        </pc:picChg>
        <pc:picChg chg="mod">
          <ac:chgData name="Genevieve Bouquet" userId="9ee00270-1c76-4fb6-80ff-36b31e77115e" providerId="ADAL" clId="{28CA3757-68CB-4673-B03C-E6481B571DBE}" dt="2024-05-29T09:52:01.687" v="16" actId="962"/>
          <ac:picMkLst>
            <pc:docMk/>
            <pc:sldMk cId="0" sldId="263"/>
            <ac:picMk id="209" creationId="{00000000-0000-0000-0000-000000000000}"/>
          </ac:picMkLst>
        </pc:picChg>
      </pc:sldChg>
      <pc:sldChg chg="del">
        <pc:chgData name="Genevieve Bouquet" userId="9ee00270-1c76-4fb6-80ff-36b31e77115e" providerId="ADAL" clId="{28CA3757-68CB-4673-B03C-E6481B571DBE}" dt="2024-05-29T09:50:33.668" v="0" actId="2696"/>
        <pc:sldMkLst>
          <pc:docMk/>
          <pc:sldMk cId="3905831745" sldId="267"/>
        </pc:sldMkLst>
      </pc:sldChg>
      <pc:sldChg chg="modSp mod modNotesTx">
        <pc:chgData name="Genevieve Bouquet" userId="9ee00270-1c76-4fb6-80ff-36b31e77115e" providerId="ADAL" clId="{28CA3757-68CB-4673-B03C-E6481B571DBE}" dt="2024-05-29T09:53:54.406" v="55" actId="33553"/>
        <pc:sldMkLst>
          <pc:docMk/>
          <pc:sldMk cId="417444346" sldId="289"/>
        </pc:sldMkLst>
        <pc:spChg chg="mod">
          <ac:chgData name="Genevieve Bouquet" userId="9ee00270-1c76-4fb6-80ff-36b31e77115e" providerId="ADAL" clId="{28CA3757-68CB-4673-B03C-E6481B571DBE}" dt="2024-05-29T09:53:54.406" v="55" actId="33553"/>
          <ac:spMkLst>
            <pc:docMk/>
            <pc:sldMk cId="417444346" sldId="289"/>
            <ac:spMk id="212" creationId="{00000000-0000-0000-0000-000000000000}"/>
          </ac:spMkLst>
        </pc:spChg>
        <pc:picChg chg="mod">
          <ac:chgData name="Genevieve Bouquet" userId="9ee00270-1c76-4fb6-80ff-36b31e77115e" providerId="ADAL" clId="{28CA3757-68CB-4673-B03C-E6481B571DBE}" dt="2024-05-29T09:53:13.036" v="40" actId="962"/>
          <ac:picMkLst>
            <pc:docMk/>
            <pc:sldMk cId="417444346" sldId="289"/>
            <ac:picMk id="3" creationId="{BA9EFDCC-55F6-118A-3A99-C9CF230FE802}"/>
          </ac:picMkLst>
        </pc:picChg>
        <pc:picChg chg="mod">
          <ac:chgData name="Genevieve Bouquet" userId="9ee00270-1c76-4fb6-80ff-36b31e77115e" providerId="ADAL" clId="{28CA3757-68CB-4673-B03C-E6481B571DBE}" dt="2024-05-29T09:52:05.444" v="19" actId="962"/>
          <ac:picMkLst>
            <pc:docMk/>
            <pc:sldMk cId="417444346" sldId="289"/>
            <ac:picMk id="209" creationId="{00000000-0000-0000-0000-000000000000}"/>
          </ac:picMkLst>
        </pc:picChg>
      </pc:sldChg>
      <pc:sldChg chg="modSp mod modNotesTx">
        <pc:chgData name="Genevieve Bouquet" userId="9ee00270-1c76-4fb6-80ff-36b31e77115e" providerId="ADAL" clId="{28CA3757-68CB-4673-B03C-E6481B571DBE}" dt="2024-05-29T09:53:32.814" v="44" actId="33553"/>
        <pc:sldMkLst>
          <pc:docMk/>
          <pc:sldMk cId="146906269" sldId="300"/>
        </pc:sldMkLst>
        <pc:spChg chg="mod">
          <ac:chgData name="Genevieve Bouquet" userId="9ee00270-1c76-4fb6-80ff-36b31e77115e" providerId="ADAL" clId="{28CA3757-68CB-4673-B03C-E6481B571DBE}" dt="2024-05-29T09:53:32.814" v="44" actId="33553"/>
          <ac:spMkLst>
            <pc:docMk/>
            <pc:sldMk cId="146906269" sldId="300"/>
            <ac:spMk id="4" creationId="{98E0E30E-CC01-FDD9-FAB8-4A1C5A42FD1A}"/>
          </ac:spMkLst>
        </pc:spChg>
        <pc:picChg chg="mod">
          <ac:chgData name="Genevieve Bouquet" userId="9ee00270-1c76-4fb6-80ff-36b31e77115e" providerId="ADAL" clId="{28CA3757-68CB-4673-B03C-E6481B571DBE}" dt="2024-05-29T09:53:02.386" v="38" actId="962"/>
          <ac:picMkLst>
            <pc:docMk/>
            <pc:sldMk cId="146906269" sldId="300"/>
            <ac:picMk id="2" creationId="{0026DEBA-B0C9-4383-6973-03EB0BFC7EB7}"/>
          </ac:picMkLst>
        </pc:picChg>
        <pc:picChg chg="mod">
          <ac:chgData name="Genevieve Bouquet" userId="9ee00270-1c76-4fb6-80ff-36b31e77115e" providerId="ADAL" clId="{28CA3757-68CB-4673-B03C-E6481B571DBE}" dt="2024-05-29T09:52:00.262" v="15" actId="962"/>
          <ac:picMkLst>
            <pc:docMk/>
            <pc:sldMk cId="146906269" sldId="300"/>
            <ac:picMk id="209" creationId="{00000000-0000-0000-0000-000000000000}"/>
          </ac:picMkLst>
        </pc:picChg>
      </pc:sldChg>
      <pc:sldChg chg="modSp mod modNotesTx">
        <pc:chgData name="Genevieve Bouquet" userId="9ee00270-1c76-4fb6-80ff-36b31e77115e" providerId="ADAL" clId="{28CA3757-68CB-4673-B03C-E6481B571DBE}" dt="2024-05-29T09:53:39.360" v="46" actId="33553"/>
        <pc:sldMkLst>
          <pc:docMk/>
          <pc:sldMk cId="4170647370" sldId="345"/>
        </pc:sldMkLst>
        <pc:spChg chg="mod">
          <ac:chgData name="Genevieve Bouquet" userId="9ee00270-1c76-4fb6-80ff-36b31e77115e" providerId="ADAL" clId="{28CA3757-68CB-4673-B03C-E6481B571DBE}" dt="2024-05-29T09:53:39.360" v="46" actId="33553"/>
          <ac:spMkLst>
            <pc:docMk/>
            <pc:sldMk cId="4170647370" sldId="345"/>
            <ac:spMk id="3" creationId="{C9E0C397-3BF4-D2B9-9D98-5001E267416B}"/>
          </ac:spMkLst>
        </pc:spChg>
        <pc:picChg chg="mod">
          <ac:chgData name="Genevieve Bouquet" userId="9ee00270-1c76-4fb6-80ff-36b31e77115e" providerId="ADAL" clId="{28CA3757-68CB-4673-B03C-E6481B571DBE}" dt="2024-05-29T09:52:03.002" v="17" actId="962"/>
          <ac:picMkLst>
            <pc:docMk/>
            <pc:sldMk cId="4170647370" sldId="345"/>
            <ac:picMk id="209" creationId="{00000000-0000-0000-0000-000000000000}"/>
          </ac:picMkLst>
        </pc:picChg>
      </pc:sldChg>
      <pc:sldChg chg="addSp delSp modSp mod modNotesTx">
        <pc:chgData name="Genevieve Bouquet" userId="9ee00270-1c76-4fb6-80ff-36b31e77115e" providerId="ADAL" clId="{28CA3757-68CB-4673-B03C-E6481B571DBE}" dt="2024-05-29T09:54:03.916" v="65" actId="20577"/>
        <pc:sldMkLst>
          <pc:docMk/>
          <pc:sldMk cId="3068013797" sldId="355"/>
        </pc:sldMkLst>
        <pc:spChg chg="add mod">
          <ac:chgData name="Genevieve Bouquet" userId="9ee00270-1c76-4fb6-80ff-36b31e77115e" providerId="ADAL" clId="{28CA3757-68CB-4673-B03C-E6481B571DBE}" dt="2024-05-29T09:54:03.916" v="65" actId="20577"/>
          <ac:spMkLst>
            <pc:docMk/>
            <pc:sldMk cId="3068013797" sldId="355"/>
            <ac:spMk id="3" creationId="{F5D00913-62B9-A4A2-8C4D-455456363D9B}"/>
          </ac:spMkLst>
        </pc:spChg>
        <pc:spChg chg="del">
          <ac:chgData name="Genevieve Bouquet" userId="9ee00270-1c76-4fb6-80ff-36b31e77115e" providerId="ADAL" clId="{28CA3757-68CB-4673-B03C-E6481B571DBE}" dt="2024-05-29T09:52:22.477" v="27" actId="478"/>
          <ac:spMkLst>
            <pc:docMk/>
            <pc:sldMk cId="3068013797" sldId="355"/>
            <ac:spMk id="212" creationId="{5CDC4F63-83D2-FDDB-0264-6C12B88817B1}"/>
          </ac:spMkLst>
        </pc:spChg>
        <pc:picChg chg="mod">
          <ac:chgData name="Genevieve Bouquet" userId="9ee00270-1c76-4fb6-80ff-36b31e77115e" providerId="ADAL" clId="{28CA3757-68CB-4673-B03C-E6481B571DBE}" dt="2024-05-29T09:52:06.698" v="20" actId="962"/>
          <ac:picMkLst>
            <pc:docMk/>
            <pc:sldMk cId="3068013797" sldId="355"/>
            <ac:picMk id="209" creationId="{E6794CD8-85D0-7A78-7339-A6F4F872644C}"/>
          </ac:picMkLst>
        </pc:picChg>
      </pc:sldChg>
      <pc:sldChg chg="delSp modSp mod modNotesTx">
        <pc:chgData name="Genevieve Bouquet" userId="9ee00270-1c76-4fb6-80ff-36b31e77115e" providerId="ADAL" clId="{28CA3757-68CB-4673-B03C-E6481B571DBE}" dt="2024-05-29T09:58:42.466" v="66" actId="33553"/>
        <pc:sldMkLst>
          <pc:docMk/>
          <pc:sldMk cId="1060514201" sldId="356"/>
        </pc:sldMkLst>
        <pc:spChg chg="mod">
          <ac:chgData name="Genevieve Bouquet" userId="9ee00270-1c76-4fb6-80ff-36b31e77115e" providerId="ADAL" clId="{28CA3757-68CB-4673-B03C-E6481B571DBE}" dt="2024-05-29T09:58:42.466" v="66" actId="33553"/>
          <ac:spMkLst>
            <pc:docMk/>
            <pc:sldMk cId="1060514201" sldId="356"/>
            <ac:spMk id="9" creationId="{ED9EB0F8-07EC-4E1D-2345-C429A19A0E2F}"/>
          </ac:spMkLst>
        </pc:spChg>
        <pc:spChg chg="del">
          <ac:chgData name="Genevieve Bouquet" userId="9ee00270-1c76-4fb6-80ff-36b31e77115e" providerId="ADAL" clId="{28CA3757-68CB-4673-B03C-E6481B571DBE}" dt="2024-05-29T09:52:34.113" v="28" actId="478"/>
          <ac:spMkLst>
            <pc:docMk/>
            <pc:sldMk cId="1060514201" sldId="356"/>
            <ac:spMk id="212" creationId="{F876103A-D6AE-35C3-F414-87B1C18FEAC3}"/>
          </ac:spMkLst>
        </pc:spChg>
        <pc:picChg chg="mod">
          <ac:chgData name="Genevieve Bouquet" userId="9ee00270-1c76-4fb6-80ff-36b31e77115e" providerId="ADAL" clId="{28CA3757-68CB-4673-B03C-E6481B571DBE}" dt="2024-05-29T09:52:08.431" v="21" actId="962"/>
          <ac:picMkLst>
            <pc:docMk/>
            <pc:sldMk cId="1060514201" sldId="356"/>
            <ac:picMk id="209" creationId="{02571C44-C8D6-382A-F34B-B12DC645F01A}"/>
          </ac:picMkLst>
        </pc:picChg>
      </pc:sldChg>
      <pc:sldChg chg="addSp delSp modSp mod modNotesTx">
        <pc:chgData name="Genevieve Bouquet" userId="9ee00270-1c76-4fb6-80ff-36b31e77115e" providerId="ADAL" clId="{28CA3757-68CB-4673-B03C-E6481B571DBE}" dt="2024-05-29T09:58:53.788" v="80" actId="20577"/>
        <pc:sldMkLst>
          <pc:docMk/>
          <pc:sldMk cId="1317083746" sldId="357"/>
        </pc:sldMkLst>
        <pc:spChg chg="add mod">
          <ac:chgData name="Genevieve Bouquet" userId="9ee00270-1c76-4fb6-80ff-36b31e77115e" providerId="ADAL" clId="{28CA3757-68CB-4673-B03C-E6481B571DBE}" dt="2024-05-29T09:58:53.788" v="80" actId="20577"/>
          <ac:spMkLst>
            <pc:docMk/>
            <pc:sldMk cId="1317083746" sldId="357"/>
            <ac:spMk id="4" creationId="{36F074DF-050E-54E5-2991-FEDD5D8A7958}"/>
          </ac:spMkLst>
        </pc:spChg>
        <pc:spChg chg="del">
          <ac:chgData name="Genevieve Bouquet" userId="9ee00270-1c76-4fb6-80ff-36b31e77115e" providerId="ADAL" clId="{28CA3757-68CB-4673-B03C-E6481B571DBE}" dt="2024-05-29T09:52:36.603" v="29" actId="478"/>
          <ac:spMkLst>
            <pc:docMk/>
            <pc:sldMk cId="1317083746" sldId="357"/>
            <ac:spMk id="212" creationId="{4A78CA10-F2C9-1C9A-84E2-7F7A1CBCFF90}"/>
          </ac:spMkLst>
        </pc:spChg>
        <pc:picChg chg="mod">
          <ac:chgData name="Genevieve Bouquet" userId="9ee00270-1c76-4fb6-80ff-36b31e77115e" providerId="ADAL" clId="{28CA3757-68CB-4673-B03C-E6481B571DBE}" dt="2024-05-29T09:53:18.435" v="41" actId="962"/>
          <ac:picMkLst>
            <pc:docMk/>
            <pc:sldMk cId="1317083746" sldId="357"/>
            <ac:picMk id="2" creationId="{2E4F8E4C-B49C-646A-5958-493CB9CA1BE5}"/>
          </ac:picMkLst>
        </pc:picChg>
        <pc:picChg chg="mod">
          <ac:chgData name="Genevieve Bouquet" userId="9ee00270-1c76-4fb6-80ff-36b31e77115e" providerId="ADAL" clId="{28CA3757-68CB-4673-B03C-E6481B571DBE}" dt="2024-05-29T09:53:24.017" v="42" actId="962"/>
          <ac:picMkLst>
            <pc:docMk/>
            <pc:sldMk cId="1317083746" sldId="357"/>
            <ac:picMk id="3" creationId="{F28A0F87-E093-8224-5D57-93DDECD28142}"/>
          </ac:picMkLst>
        </pc:picChg>
        <pc:picChg chg="mod">
          <ac:chgData name="Genevieve Bouquet" userId="9ee00270-1c76-4fb6-80ff-36b31e77115e" providerId="ADAL" clId="{28CA3757-68CB-4673-B03C-E6481B571DBE}" dt="2024-05-29T09:52:09.958" v="22" actId="962"/>
          <ac:picMkLst>
            <pc:docMk/>
            <pc:sldMk cId="1317083746" sldId="357"/>
            <ac:picMk id="209" creationId="{AF2C8204-AEC0-2EB6-4AFC-A853FC111347}"/>
          </ac:picMkLst>
        </pc:picChg>
      </pc:sldChg>
      <pc:sldChg chg="delSp modSp mod">
        <pc:chgData name="Genevieve Bouquet" userId="9ee00270-1c76-4fb6-80ff-36b31e77115e" providerId="ADAL" clId="{28CA3757-68CB-4673-B03C-E6481B571DBE}" dt="2024-05-29T09:59:02.939" v="84" actId="33553"/>
        <pc:sldMkLst>
          <pc:docMk/>
          <pc:sldMk cId="3237813472" sldId="358"/>
        </pc:sldMkLst>
        <pc:spChg chg="mod">
          <ac:chgData name="Genevieve Bouquet" userId="9ee00270-1c76-4fb6-80ff-36b31e77115e" providerId="ADAL" clId="{28CA3757-68CB-4673-B03C-E6481B571DBE}" dt="2024-05-29T09:59:02.939" v="84" actId="33553"/>
          <ac:spMkLst>
            <pc:docMk/>
            <pc:sldMk cId="3237813472" sldId="358"/>
            <ac:spMk id="3" creationId="{55AFA8E1-DB83-B0F5-808D-1D376360E1D4}"/>
          </ac:spMkLst>
        </pc:spChg>
        <pc:spChg chg="del">
          <ac:chgData name="Genevieve Bouquet" userId="9ee00270-1c76-4fb6-80ff-36b31e77115e" providerId="ADAL" clId="{28CA3757-68CB-4673-B03C-E6481B571DBE}" dt="2024-05-29T09:52:46.103" v="33" actId="478"/>
          <ac:spMkLst>
            <pc:docMk/>
            <pc:sldMk cId="3237813472" sldId="358"/>
            <ac:spMk id="212" creationId="{A6855E95-B0E9-6165-E59C-4D0C72D09750}"/>
          </ac:spMkLst>
        </pc:spChg>
        <pc:picChg chg="mod">
          <ac:chgData name="Genevieve Bouquet" userId="9ee00270-1c76-4fb6-80ff-36b31e77115e" providerId="ADAL" clId="{28CA3757-68CB-4673-B03C-E6481B571DBE}" dt="2024-05-29T09:52:49.662" v="34" actId="962"/>
          <ac:picMkLst>
            <pc:docMk/>
            <pc:sldMk cId="3237813472" sldId="358"/>
            <ac:picMk id="11" creationId="{25AD713A-322F-DDA8-764B-678743901F0E}"/>
          </ac:picMkLst>
        </pc:picChg>
        <pc:picChg chg="mod">
          <ac:chgData name="Genevieve Bouquet" userId="9ee00270-1c76-4fb6-80ff-36b31e77115e" providerId="ADAL" clId="{28CA3757-68CB-4673-B03C-E6481B571DBE}" dt="2024-05-29T09:52:51.844" v="35" actId="962"/>
          <ac:picMkLst>
            <pc:docMk/>
            <pc:sldMk cId="3237813472" sldId="358"/>
            <ac:picMk id="12" creationId="{53CEF1AD-807C-FAD8-D63E-AE9E7C91BCD5}"/>
          </ac:picMkLst>
        </pc:picChg>
        <pc:picChg chg="mod">
          <ac:chgData name="Genevieve Bouquet" userId="9ee00270-1c76-4fb6-80ff-36b31e77115e" providerId="ADAL" clId="{28CA3757-68CB-4673-B03C-E6481B571DBE}" dt="2024-05-29T09:52:53.644" v="36" actId="962"/>
          <ac:picMkLst>
            <pc:docMk/>
            <pc:sldMk cId="3237813472" sldId="358"/>
            <ac:picMk id="13" creationId="{DE8EE478-E26D-0C29-8765-37A6DF6473CA}"/>
          </ac:picMkLst>
        </pc:picChg>
        <pc:picChg chg="mod">
          <ac:chgData name="Genevieve Bouquet" userId="9ee00270-1c76-4fb6-80ff-36b31e77115e" providerId="ADAL" clId="{28CA3757-68CB-4673-B03C-E6481B571DBE}" dt="2024-05-29T09:52:55.174" v="37" actId="962"/>
          <ac:picMkLst>
            <pc:docMk/>
            <pc:sldMk cId="3237813472" sldId="358"/>
            <ac:picMk id="14" creationId="{445E5B37-7DC8-AEB1-F54B-70791CDC4E5F}"/>
          </ac:picMkLst>
        </pc:picChg>
        <pc:picChg chg="mod">
          <ac:chgData name="Genevieve Bouquet" userId="9ee00270-1c76-4fb6-80ff-36b31e77115e" providerId="ADAL" clId="{28CA3757-68CB-4673-B03C-E6481B571DBE}" dt="2024-05-29T09:52:17.252" v="26" actId="962"/>
          <ac:picMkLst>
            <pc:docMk/>
            <pc:sldMk cId="3237813472" sldId="358"/>
            <ac:picMk id="209" creationId="{5386D335-CB81-62ED-993B-EA91E0F7DA47}"/>
          </ac:picMkLst>
        </pc:picChg>
      </pc:sldChg>
      <pc:sldChg chg="delSp modSp mod modNotesTx">
        <pc:chgData name="Genevieve Bouquet" userId="9ee00270-1c76-4fb6-80ff-36b31e77115e" providerId="ADAL" clId="{28CA3757-68CB-4673-B03C-E6481B571DBE}" dt="2024-05-29T09:58:58.895" v="82" actId="33553"/>
        <pc:sldMkLst>
          <pc:docMk/>
          <pc:sldMk cId="2091523948" sldId="360"/>
        </pc:sldMkLst>
        <pc:spChg chg="mod">
          <ac:chgData name="Genevieve Bouquet" userId="9ee00270-1c76-4fb6-80ff-36b31e77115e" providerId="ADAL" clId="{28CA3757-68CB-4673-B03C-E6481B571DBE}" dt="2024-05-29T09:58:58.895" v="82" actId="33553"/>
          <ac:spMkLst>
            <pc:docMk/>
            <pc:sldMk cId="2091523948" sldId="360"/>
            <ac:spMk id="4" creationId="{917C90B6-EC53-D3DD-A234-CC79DC3C2B5D}"/>
          </ac:spMkLst>
        </pc:spChg>
        <pc:spChg chg="del">
          <ac:chgData name="Genevieve Bouquet" userId="9ee00270-1c76-4fb6-80ff-36b31e77115e" providerId="ADAL" clId="{28CA3757-68CB-4673-B03C-E6481B571DBE}" dt="2024-05-29T09:52:42.046" v="31" actId="478"/>
          <ac:spMkLst>
            <pc:docMk/>
            <pc:sldMk cId="2091523948" sldId="360"/>
            <ac:spMk id="212" creationId="{4A78CA10-F2C9-1C9A-84E2-7F7A1CBCFF90}"/>
          </ac:spMkLst>
        </pc:spChg>
        <pc:picChg chg="mod">
          <ac:chgData name="Genevieve Bouquet" userId="9ee00270-1c76-4fb6-80ff-36b31e77115e" providerId="ADAL" clId="{28CA3757-68CB-4673-B03C-E6481B571DBE}" dt="2024-05-29T09:52:12.891" v="24" actId="962"/>
          <ac:picMkLst>
            <pc:docMk/>
            <pc:sldMk cId="2091523948" sldId="360"/>
            <ac:picMk id="209" creationId="{AF2C8204-AEC0-2EB6-4AFC-A853FC111347}"/>
          </ac:picMkLst>
        </pc:picChg>
      </pc:sldChg>
      <pc:sldChg chg="delSp modSp mod modNotesTx">
        <pc:chgData name="Genevieve Bouquet" userId="9ee00270-1c76-4fb6-80ff-36b31e77115e" providerId="ADAL" clId="{28CA3757-68CB-4673-B03C-E6481B571DBE}" dt="2024-05-29T09:59:00.633" v="83" actId="33553"/>
        <pc:sldMkLst>
          <pc:docMk/>
          <pc:sldMk cId="617786471" sldId="361"/>
        </pc:sldMkLst>
        <pc:spChg chg="mod">
          <ac:chgData name="Genevieve Bouquet" userId="9ee00270-1c76-4fb6-80ff-36b31e77115e" providerId="ADAL" clId="{28CA3757-68CB-4673-B03C-E6481B571DBE}" dt="2024-05-29T09:59:00.633" v="83" actId="33553"/>
          <ac:spMkLst>
            <pc:docMk/>
            <pc:sldMk cId="617786471" sldId="361"/>
            <ac:spMk id="4" creationId="{917C90B6-EC53-D3DD-A234-CC79DC3C2B5D}"/>
          </ac:spMkLst>
        </pc:spChg>
        <pc:spChg chg="del">
          <ac:chgData name="Genevieve Bouquet" userId="9ee00270-1c76-4fb6-80ff-36b31e77115e" providerId="ADAL" clId="{28CA3757-68CB-4673-B03C-E6481B571DBE}" dt="2024-05-29T09:52:44.120" v="32" actId="478"/>
          <ac:spMkLst>
            <pc:docMk/>
            <pc:sldMk cId="617786471" sldId="361"/>
            <ac:spMk id="212" creationId="{4A78CA10-F2C9-1C9A-84E2-7F7A1CBCFF90}"/>
          </ac:spMkLst>
        </pc:spChg>
        <pc:picChg chg="mod">
          <ac:chgData name="Genevieve Bouquet" userId="9ee00270-1c76-4fb6-80ff-36b31e77115e" providerId="ADAL" clId="{28CA3757-68CB-4673-B03C-E6481B571DBE}" dt="2024-05-29T09:52:15.767" v="25" actId="962"/>
          <ac:picMkLst>
            <pc:docMk/>
            <pc:sldMk cId="617786471" sldId="361"/>
            <ac:picMk id="209" creationId="{AF2C8204-AEC0-2EB6-4AFC-A853FC111347}"/>
          </ac:picMkLst>
        </pc:picChg>
      </pc:sldChg>
      <pc:sldChg chg="modSp mod modNotesTx">
        <pc:chgData name="Genevieve Bouquet" userId="9ee00270-1c76-4fb6-80ff-36b31e77115e" providerId="ADAL" clId="{28CA3757-68CB-4673-B03C-E6481B571DBE}" dt="2024-05-29T09:53:44.787" v="47" actId="33553"/>
        <pc:sldMkLst>
          <pc:docMk/>
          <pc:sldMk cId="2849129716" sldId="364"/>
        </pc:sldMkLst>
        <pc:spChg chg="mod">
          <ac:chgData name="Genevieve Bouquet" userId="9ee00270-1c76-4fb6-80ff-36b31e77115e" providerId="ADAL" clId="{28CA3757-68CB-4673-B03C-E6481B571DBE}" dt="2024-05-29T09:53:44.787" v="47" actId="33553"/>
          <ac:spMkLst>
            <pc:docMk/>
            <pc:sldMk cId="2849129716" sldId="364"/>
            <ac:spMk id="3" creationId="{C9E0C397-3BF4-D2B9-9D98-5001E267416B}"/>
          </ac:spMkLst>
        </pc:spChg>
        <pc:picChg chg="mod">
          <ac:chgData name="Genevieve Bouquet" userId="9ee00270-1c76-4fb6-80ff-36b31e77115e" providerId="ADAL" clId="{28CA3757-68CB-4673-B03C-E6481B571DBE}" dt="2024-05-29T09:52:04.178" v="18" actId="962"/>
          <ac:picMkLst>
            <pc:docMk/>
            <pc:sldMk cId="2849129716" sldId="364"/>
            <ac:picMk id="209" creationId="{00000000-0000-0000-0000-000000000000}"/>
          </ac:picMkLst>
        </pc:picChg>
      </pc:sldChg>
      <pc:sldChg chg="delSp modSp mod modNotesTx">
        <pc:chgData name="Genevieve Bouquet" userId="9ee00270-1c76-4fb6-80ff-36b31e77115e" providerId="ADAL" clId="{28CA3757-68CB-4673-B03C-E6481B571DBE}" dt="2024-05-29T09:58:56.782" v="81" actId="33553"/>
        <pc:sldMkLst>
          <pc:docMk/>
          <pc:sldMk cId="539322839" sldId="365"/>
        </pc:sldMkLst>
        <pc:spChg chg="mod">
          <ac:chgData name="Genevieve Bouquet" userId="9ee00270-1c76-4fb6-80ff-36b31e77115e" providerId="ADAL" clId="{28CA3757-68CB-4673-B03C-E6481B571DBE}" dt="2024-05-29T09:58:56.782" v="81" actId="33553"/>
          <ac:spMkLst>
            <pc:docMk/>
            <pc:sldMk cId="539322839" sldId="365"/>
            <ac:spMk id="4" creationId="{0339049C-46F4-3BA9-0910-1EFC461C4186}"/>
          </ac:spMkLst>
        </pc:spChg>
        <pc:spChg chg="del">
          <ac:chgData name="Genevieve Bouquet" userId="9ee00270-1c76-4fb6-80ff-36b31e77115e" providerId="ADAL" clId="{28CA3757-68CB-4673-B03C-E6481B571DBE}" dt="2024-05-29T09:52:39.841" v="30" actId="478"/>
          <ac:spMkLst>
            <pc:docMk/>
            <pc:sldMk cId="539322839" sldId="365"/>
            <ac:spMk id="212" creationId="{4A78CA10-F2C9-1C9A-84E2-7F7A1CBCFF90}"/>
          </ac:spMkLst>
        </pc:spChg>
        <pc:picChg chg="mod">
          <ac:chgData name="Genevieve Bouquet" userId="9ee00270-1c76-4fb6-80ff-36b31e77115e" providerId="ADAL" clId="{28CA3757-68CB-4673-B03C-E6481B571DBE}" dt="2024-05-29T09:52:11.323" v="23" actId="962"/>
          <ac:picMkLst>
            <pc:docMk/>
            <pc:sldMk cId="539322839" sldId="365"/>
            <ac:picMk id="209" creationId="{AF2C8204-AEC0-2EB6-4AFC-A853FC111347}"/>
          </ac:picMkLst>
        </pc:picChg>
      </pc:sldChg>
      <pc:sldChg chg="del">
        <pc:chgData name="Genevieve Bouquet" userId="9ee00270-1c76-4fb6-80ff-36b31e77115e" providerId="ADAL" clId="{28CA3757-68CB-4673-B03C-E6481B571DBE}" dt="2024-05-29T09:50:39.912" v="1" actId="2696"/>
        <pc:sldMkLst>
          <pc:docMk/>
          <pc:sldMk cId="0" sldId="367"/>
        </pc:sldMkLst>
      </pc:sldChg>
      <pc:sldMasterChg chg="delSldLayout">
        <pc:chgData name="Genevieve Bouquet" userId="9ee00270-1c76-4fb6-80ff-36b31e77115e" providerId="ADAL" clId="{28CA3757-68CB-4673-B03C-E6481B571DBE}" dt="2024-05-29T09:50:33.668" v="0" actId="2696"/>
        <pc:sldMasterMkLst>
          <pc:docMk/>
          <pc:sldMasterMk cId="0" sldId="2147483648"/>
        </pc:sldMasterMkLst>
        <pc:sldLayoutChg chg="del">
          <pc:chgData name="Genevieve Bouquet" userId="9ee00270-1c76-4fb6-80ff-36b31e77115e" providerId="ADAL" clId="{28CA3757-68CB-4673-B03C-E6481B571DBE}" dt="2024-05-29T09:50:33.668" v="0" actId="2696"/>
          <pc:sldLayoutMkLst>
            <pc:docMk/>
            <pc:sldMasterMk cId="0" sldId="2147483648"/>
            <pc:sldLayoutMk cId="3467897904" sldId="214748365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5D85AD-F2E2-815F-8186-4226DDC50FC6}"/>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84C4EA4-86E9-3F24-F5D4-DFFCD9EFC257}"/>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84EC617F-2383-4CE4-AA18-75C63424E19C}" type="datetimeFigureOut">
              <a:rPr lang="en-GB" smtClean="0"/>
              <a:t>29/05/2024</a:t>
            </a:fld>
            <a:endParaRPr lang="en-GB"/>
          </a:p>
        </p:txBody>
      </p:sp>
      <p:sp>
        <p:nvSpPr>
          <p:cNvPr id="4" name="Footer Placeholder 3">
            <a:extLst>
              <a:ext uri="{FF2B5EF4-FFF2-40B4-BE49-F238E27FC236}">
                <a16:creationId xmlns:a16="http://schemas.microsoft.com/office/drawing/2014/main" id="{476A53F2-36BF-2D4E-E7E1-0CCA5F4D9A77}"/>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70A2CF-32CC-556A-316E-2DBD625D290D}"/>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773E5D67-BA1A-4B18-BB05-5D50D138BAE8}" type="slidenum">
              <a:rPr lang="en-GB" smtClean="0"/>
              <a:t>‹#›</a:t>
            </a:fld>
            <a:endParaRPr lang="en-GB"/>
          </a:p>
        </p:txBody>
      </p:sp>
    </p:spTree>
    <p:extLst>
      <p:ext uri="{BB962C8B-B14F-4D97-AF65-F5344CB8AC3E}">
        <p14:creationId xmlns:p14="http://schemas.microsoft.com/office/powerpoint/2010/main" val="3633832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06363" y="739775"/>
            <a:ext cx="6584950" cy="3703638"/>
          </a:xfrm>
          <a:prstGeom prst="rect">
            <a:avLst/>
          </a:prstGeom>
        </p:spPr>
        <p:txBody>
          <a:bodyPr/>
          <a:lstStyle/>
          <a:p>
            <a:endParaRPr/>
          </a:p>
        </p:txBody>
      </p:sp>
      <p:sp>
        <p:nvSpPr>
          <p:cNvPr id="109" name="Shape 109"/>
          <p:cNvSpPr>
            <a:spLocks noGrp="1"/>
          </p:cNvSpPr>
          <p:nvPr>
            <p:ph type="body" sz="quarter" idx="1"/>
          </p:nvPr>
        </p:nvSpPr>
        <p:spPr>
          <a:xfrm>
            <a:off x="906358" y="4689515"/>
            <a:ext cx="4984962" cy="4442698"/>
          </a:xfrm>
          <a:prstGeom prst="rect">
            <a:avLst/>
          </a:prstGeom>
        </p:spPr>
        <p:txBody>
          <a:bodyPr/>
          <a:lstStyle/>
          <a:p>
            <a:endParaRPr/>
          </a:p>
        </p:txBody>
      </p:sp>
    </p:spTree>
  </p:cSld>
  <p:clrMap bg1="lt1" tx1="dk1" bg2="lt2" tx2="dk2" accent1="accent1" accent2="accent2" accent3="accent3" accent4="accent4" accent5="accent5" accent6="accent6" hlink="hlink" folHlink="folHlink"/>
  <p:hf hdr="0" ftr="0" dt="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Tree>
    <p:extLst>
      <p:ext uri="{BB962C8B-B14F-4D97-AF65-F5344CB8AC3E}">
        <p14:creationId xmlns:p14="http://schemas.microsoft.com/office/powerpoint/2010/main" val="1657356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D4B77-0F68-74EF-267D-E7816FABE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D2A4B-EC45-8589-90EA-988BC8367375}"/>
              </a:ext>
            </a:extLst>
          </p:cNvPr>
          <p:cNvSpPr>
            <a:spLocks noGrp="1" noRot="1" noChangeAspect="1"/>
          </p:cNvSpPr>
          <p:nvPr>
            <p:ph type="sldImg"/>
          </p:nvPr>
        </p:nvSpPr>
        <p:spPr>
          <a:xfrm>
            <a:off x="106363" y="739775"/>
            <a:ext cx="6584950" cy="3703638"/>
          </a:xfrm>
        </p:spPr>
      </p:sp>
      <p:sp>
        <p:nvSpPr>
          <p:cNvPr id="3" name="Notes Placeholder 2">
            <a:extLst>
              <a:ext uri="{FF2B5EF4-FFF2-40B4-BE49-F238E27FC236}">
                <a16:creationId xmlns:a16="http://schemas.microsoft.com/office/drawing/2014/main" id="{F9675A3C-5992-AF97-1384-EDBB7E533C7C}"/>
              </a:ext>
            </a:extLst>
          </p:cNvPr>
          <p:cNvSpPr>
            <a:spLocks noGrp="1"/>
          </p:cNvSpPr>
          <p:nvPr>
            <p:ph type="body" idx="1"/>
          </p:nvPr>
        </p:nvSpPr>
        <p:spPr/>
        <p:txBody>
          <a:bodyPr/>
          <a:lstStyle/>
          <a:p>
            <a:endParaRPr lang="en-GB" dirty="0"/>
          </a:p>
          <a:p>
            <a:endParaRPr lang="en-GB" dirty="0"/>
          </a:p>
        </p:txBody>
      </p:sp>
    </p:spTree>
    <p:extLst>
      <p:ext uri="{BB962C8B-B14F-4D97-AF65-F5344CB8AC3E}">
        <p14:creationId xmlns:p14="http://schemas.microsoft.com/office/powerpoint/2010/main" val="321806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D4B77-0F68-74EF-267D-E7816FABE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D2A4B-EC45-8589-90EA-988BC8367375}"/>
              </a:ext>
            </a:extLst>
          </p:cNvPr>
          <p:cNvSpPr>
            <a:spLocks noGrp="1" noRot="1" noChangeAspect="1"/>
          </p:cNvSpPr>
          <p:nvPr>
            <p:ph type="sldImg"/>
          </p:nvPr>
        </p:nvSpPr>
        <p:spPr>
          <a:xfrm>
            <a:off x="106363" y="739775"/>
            <a:ext cx="6584950" cy="3703638"/>
          </a:xfrm>
        </p:spPr>
      </p:sp>
      <p:sp>
        <p:nvSpPr>
          <p:cNvPr id="3" name="Notes Placeholder 2">
            <a:extLst>
              <a:ext uri="{FF2B5EF4-FFF2-40B4-BE49-F238E27FC236}">
                <a16:creationId xmlns:a16="http://schemas.microsoft.com/office/drawing/2014/main" id="{F9675A3C-5992-AF97-1384-EDBB7E533C7C}"/>
              </a:ext>
            </a:extLst>
          </p:cNvPr>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40517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D4B77-0F68-74EF-267D-E7816FABE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D2A4B-EC45-8589-90EA-988BC8367375}"/>
              </a:ext>
            </a:extLst>
          </p:cNvPr>
          <p:cNvSpPr>
            <a:spLocks noGrp="1" noRot="1" noChangeAspect="1"/>
          </p:cNvSpPr>
          <p:nvPr>
            <p:ph type="sldImg"/>
          </p:nvPr>
        </p:nvSpPr>
        <p:spPr>
          <a:xfrm>
            <a:off x="106363" y="739775"/>
            <a:ext cx="6584950" cy="3703638"/>
          </a:xfrm>
        </p:spPr>
      </p:sp>
      <p:sp>
        <p:nvSpPr>
          <p:cNvPr id="3" name="Notes Placeholder 2">
            <a:extLst>
              <a:ext uri="{FF2B5EF4-FFF2-40B4-BE49-F238E27FC236}">
                <a16:creationId xmlns:a16="http://schemas.microsoft.com/office/drawing/2014/main" id="{F9675A3C-5992-AF97-1384-EDBB7E533C7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532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A3283-AC04-B670-E623-94E02A025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50399-FD04-477A-94F1-EB2282B9BEF7}"/>
              </a:ext>
            </a:extLst>
          </p:cNvPr>
          <p:cNvSpPr>
            <a:spLocks noGrp="1" noRot="1" noChangeAspect="1"/>
          </p:cNvSpPr>
          <p:nvPr>
            <p:ph type="sldImg"/>
          </p:nvPr>
        </p:nvSpPr>
        <p:spPr>
          <a:xfrm>
            <a:off x="106363" y="739775"/>
            <a:ext cx="6584950" cy="3703638"/>
          </a:xfrm>
        </p:spPr>
      </p:sp>
      <p:sp>
        <p:nvSpPr>
          <p:cNvPr id="3" name="Notes Placeholder 2">
            <a:extLst>
              <a:ext uri="{FF2B5EF4-FFF2-40B4-BE49-F238E27FC236}">
                <a16:creationId xmlns:a16="http://schemas.microsoft.com/office/drawing/2014/main" id="{B32D2EC1-845C-A173-016C-D0F859A399FF}"/>
              </a:ext>
            </a:extLst>
          </p:cNvPr>
          <p:cNvSpPr>
            <a:spLocks noGrp="1"/>
          </p:cNvSpPr>
          <p:nvPr>
            <p:ph type="body" idx="1"/>
          </p:nvPr>
        </p:nvSpPr>
        <p:spPr/>
        <p:txBody>
          <a:bodyPr/>
          <a:lstStyle/>
          <a:p>
            <a:endParaRPr lang="en-GB" dirty="0"/>
          </a:p>
          <a:p>
            <a:endParaRPr lang="en-GB" dirty="0"/>
          </a:p>
        </p:txBody>
      </p:sp>
    </p:spTree>
    <p:extLst>
      <p:ext uri="{BB962C8B-B14F-4D97-AF65-F5344CB8AC3E}">
        <p14:creationId xmlns:p14="http://schemas.microsoft.com/office/powerpoint/2010/main" val="175118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206115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dirty="0"/>
          </a:p>
          <a:p>
            <a:endParaRPr lang="en-GB" dirty="0"/>
          </a:p>
        </p:txBody>
      </p:sp>
    </p:spTree>
    <p:extLst>
      <p:ext uri="{BB962C8B-B14F-4D97-AF65-F5344CB8AC3E}">
        <p14:creationId xmlns:p14="http://schemas.microsoft.com/office/powerpoint/2010/main" val="420975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406264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225453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107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75DC4-FA1A-30E5-7792-CEBA2E2A2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51DD6-EF07-26E2-311D-D9458B2C8F2A}"/>
              </a:ext>
            </a:extLst>
          </p:cNvPr>
          <p:cNvSpPr>
            <a:spLocks noGrp="1" noRot="1" noChangeAspect="1"/>
          </p:cNvSpPr>
          <p:nvPr>
            <p:ph type="sldImg"/>
          </p:nvPr>
        </p:nvSpPr>
        <p:spPr>
          <a:xfrm>
            <a:off x="106363" y="739775"/>
            <a:ext cx="6584950" cy="3703638"/>
          </a:xfrm>
        </p:spPr>
      </p:sp>
      <p:sp>
        <p:nvSpPr>
          <p:cNvPr id="3" name="Notes Placeholder 2">
            <a:extLst>
              <a:ext uri="{FF2B5EF4-FFF2-40B4-BE49-F238E27FC236}">
                <a16:creationId xmlns:a16="http://schemas.microsoft.com/office/drawing/2014/main" id="{DA5C3D3E-0CC2-AD6D-A28C-8CDBF88AE74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28581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7EF3-A9EB-87C6-B756-59A5C956D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A24CF-12F3-B948-4264-1B4D413F0A36}"/>
              </a:ext>
            </a:extLst>
          </p:cNvPr>
          <p:cNvSpPr>
            <a:spLocks noGrp="1" noRot="1" noChangeAspect="1"/>
          </p:cNvSpPr>
          <p:nvPr>
            <p:ph type="sldImg"/>
          </p:nvPr>
        </p:nvSpPr>
        <p:spPr>
          <a:xfrm>
            <a:off x="106363" y="739775"/>
            <a:ext cx="6584950" cy="3703638"/>
          </a:xfrm>
        </p:spPr>
      </p:sp>
      <p:sp>
        <p:nvSpPr>
          <p:cNvPr id="3" name="Notes Placeholder 2">
            <a:extLst>
              <a:ext uri="{FF2B5EF4-FFF2-40B4-BE49-F238E27FC236}">
                <a16:creationId xmlns:a16="http://schemas.microsoft.com/office/drawing/2014/main" id="{189C2A1F-714C-DA18-7FE7-86DB072D59BC}"/>
              </a:ext>
            </a:extLst>
          </p:cNvPr>
          <p:cNvSpPr>
            <a:spLocks noGrp="1"/>
          </p:cNvSpPr>
          <p:nvPr>
            <p:ph type="body" idx="1"/>
          </p:nvPr>
        </p:nvSpPr>
        <p:spPr/>
        <p:txBody>
          <a:bodyPr/>
          <a:lstStyle/>
          <a:p>
            <a:endParaRPr lang="en-GB" b="1" dirty="0">
              <a:solidFill>
                <a:schemeClr val="tx1"/>
              </a:solidFill>
            </a:endParaRPr>
          </a:p>
        </p:txBody>
      </p:sp>
    </p:spTree>
    <p:extLst>
      <p:ext uri="{BB962C8B-B14F-4D97-AF65-F5344CB8AC3E}">
        <p14:creationId xmlns:p14="http://schemas.microsoft.com/office/powerpoint/2010/main" val="336152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D4B77-0F68-74EF-267D-E7816FABE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D2A4B-EC45-8589-90EA-988BC8367375}"/>
              </a:ext>
            </a:extLst>
          </p:cNvPr>
          <p:cNvSpPr>
            <a:spLocks noGrp="1" noRot="1" noChangeAspect="1"/>
          </p:cNvSpPr>
          <p:nvPr>
            <p:ph type="sldImg"/>
          </p:nvPr>
        </p:nvSpPr>
        <p:spPr>
          <a:xfrm>
            <a:off x="106363" y="739775"/>
            <a:ext cx="6584950" cy="3703638"/>
          </a:xfrm>
        </p:spPr>
      </p:sp>
      <p:sp>
        <p:nvSpPr>
          <p:cNvPr id="3" name="Notes Placeholder 2">
            <a:extLst>
              <a:ext uri="{FF2B5EF4-FFF2-40B4-BE49-F238E27FC236}">
                <a16:creationId xmlns:a16="http://schemas.microsoft.com/office/drawing/2014/main" id="{F9675A3C-5992-AF97-1384-EDBB7E533C7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143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en-US"/>
              <a:t>Click to edit Master title style</a:t>
            </a:r>
            <a:endParaRPr/>
          </a:p>
        </p:txBody>
      </p:sp>
      <p:sp>
        <p:nvSpPr>
          <p:cNvPr id="12" name="Body Level One…"/>
          <p:cNvSpPr txBox="1">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pixabay.com/fr/ic%C3%B4ne-personnes-discussion-2967797/" TargetMode="External"/><Relationship Id="rId5" Type="http://schemas.openxmlformats.org/officeDocument/2006/relationships/image" Target="../media/image3.png"/><Relationship Id="rId4" Type="http://schemas.openxmlformats.org/officeDocument/2006/relationships/hyperlink" Target="mailto:developmentcoach@norfolk.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peoplematters.in/article/hrs-digital-transformation/how-artificial-intelligence-can-further-diversity-and-inclusion-programs-21309"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gesvin.wordpress.com/2016/09/09/como-formular-preguntas-literales-inferenciales-y-criticas-articulo/"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gCfzeONu3Mo?feature=oembed" TargetMode="External"/><Relationship Id="rId5" Type="http://schemas.openxmlformats.org/officeDocument/2006/relationships/image" Target="../media/image6.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mailto:info@local.gov.uk"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1E58"/>
        </a:solidFill>
        <a:effectLst/>
      </p:bgPr>
    </p:bg>
    <p:spTree>
      <p:nvGrpSpPr>
        <p:cNvPr id="1" name=""/>
        <p:cNvGrpSpPr/>
        <p:nvPr/>
      </p:nvGrpSpPr>
      <p:grpSpPr>
        <a:xfrm>
          <a:off x="0" y="0"/>
          <a:ext cx="0" cy="0"/>
          <a:chOff x="0" y="0"/>
          <a:chExt cx="0" cy="0"/>
        </a:xfrm>
      </p:grpSpPr>
      <p:sp>
        <p:nvSpPr>
          <p:cNvPr id="203" name="Title of presentation…"/>
          <p:cNvSpPr txBox="1">
            <a:spLocks noGrp="1"/>
          </p:cNvSpPr>
          <p:nvPr>
            <p:ph type="title" idx="4294967295"/>
          </p:nvPr>
        </p:nvSpPr>
        <p:spPr>
          <a:xfrm>
            <a:off x="1488558" y="921845"/>
            <a:ext cx="8633637" cy="1446546"/>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4900" b="1">
                <a:solidFill>
                  <a:srgbClr val="FFFFFF"/>
                </a:solidFill>
              </a:defRPr>
            </a:pPr>
            <a:r>
              <a:rPr kumimoji="0" lang="en-GB" sz="4400" b="1" i="0" u="none" strike="noStrike" kern="0" cap="none" spc="0" normalizeH="0" baseline="0" noProof="0" dirty="0">
                <a:ln>
                  <a:noFill/>
                </a:ln>
                <a:solidFill>
                  <a:schemeClr val="bg1"/>
                </a:solidFill>
                <a:effectLst/>
                <a:uLnTx/>
                <a:uFillTx/>
                <a:latin typeface="+mj-lt"/>
                <a:ea typeface="+mj-ea"/>
                <a:cs typeface="+mj-cs"/>
                <a:sym typeface="Calibri"/>
              </a:rPr>
              <a:t>Neurodiversity &amp;</a:t>
            </a:r>
          </a:p>
          <a:p>
            <a:pPr marL="0" marR="0" lvl="0" indent="0" algn="ctr" defTabSz="914400" rtl="0" eaLnBrk="1" fontAlgn="auto" latinLnBrk="0" hangingPunct="0">
              <a:lnSpc>
                <a:spcPct val="100000"/>
              </a:lnSpc>
              <a:spcBef>
                <a:spcPts val="0"/>
              </a:spcBef>
              <a:spcAft>
                <a:spcPts val="0"/>
              </a:spcAft>
              <a:buClrTx/>
              <a:buSzTx/>
              <a:buFontTx/>
              <a:buNone/>
              <a:tabLst/>
              <a:defRPr sz="3200">
                <a:solidFill>
                  <a:srgbClr val="FFFFFF"/>
                </a:solidFill>
              </a:defRPr>
            </a:pPr>
            <a:r>
              <a:rPr kumimoji="0" lang="en-GB" sz="4400" b="1" i="0" u="none" strike="noStrike" kern="0" cap="none" spc="0" normalizeH="0" baseline="0" noProof="0" dirty="0">
                <a:ln>
                  <a:noFill/>
                </a:ln>
                <a:solidFill>
                  <a:schemeClr val="bg1"/>
                </a:solidFill>
                <a:effectLst/>
                <a:uLnTx/>
                <a:uFillTx/>
                <a:latin typeface="+mj-lt"/>
                <a:ea typeface="+mj-ea"/>
                <a:cs typeface="+mj-cs"/>
                <a:sym typeface="Calibri"/>
              </a:rPr>
              <a:t>Promoting Positive Communication</a:t>
            </a:r>
          </a:p>
        </p:txBody>
      </p:sp>
      <p:pic>
        <p:nvPicPr>
          <p:cNvPr id="205" name="Flourish Logo.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97997" y="5773320"/>
            <a:ext cx="1170839" cy="786756"/>
          </a:xfrm>
          <a:prstGeom prst="rect">
            <a:avLst/>
          </a:prstGeom>
          <a:ln w="12700">
            <a:miter lim="400000"/>
          </a:ln>
        </p:spPr>
      </p:pic>
      <p:sp>
        <p:nvSpPr>
          <p:cNvPr id="3" name="TextBox 2">
            <a:extLst>
              <a:ext uri="{FF2B5EF4-FFF2-40B4-BE49-F238E27FC236}">
                <a16:creationId xmlns:a16="http://schemas.microsoft.com/office/drawing/2014/main" id="{C376D9E6-3E21-D297-7261-3667114559A9}"/>
              </a:ext>
            </a:extLst>
          </p:cNvPr>
          <p:cNvSpPr txBox="1"/>
          <p:nvPr/>
        </p:nvSpPr>
        <p:spPr>
          <a:xfrm>
            <a:off x="850605" y="3456226"/>
            <a:ext cx="12144605" cy="1261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bg1"/>
                </a:solidFill>
                <a:effectLst/>
                <a:uFillTx/>
                <a:latin typeface="+mj-lt"/>
                <a:ea typeface="+mj-ea"/>
                <a:cs typeface="+mj-cs"/>
                <a:sym typeface="Calibri"/>
              </a:rPr>
              <a:t>	                           Practice Week May 2024,</a:t>
            </a:r>
          </a:p>
          <a:p>
            <a:pPr marL="0" marR="0" indent="0" algn="l" defTabSz="914400" rtl="0" fontAlgn="auto" latinLnBrk="0" hangingPunct="0">
              <a:lnSpc>
                <a:spcPct val="100000"/>
              </a:lnSpc>
              <a:spcBef>
                <a:spcPts val="0"/>
              </a:spcBef>
              <a:spcAft>
                <a:spcPts val="0"/>
              </a:spcAft>
              <a:buClrTx/>
              <a:buSzTx/>
              <a:buFontTx/>
              <a:buNone/>
              <a:tabLst/>
            </a:pPr>
            <a:endParaRPr kumimoji="0" lang="en-GB" sz="2800" b="0" i="0" u="none" strike="noStrike" cap="none" spc="0" normalizeH="0" baseline="0" dirty="0">
              <a:ln>
                <a:noFill/>
              </a:ln>
              <a:solidFill>
                <a:schemeClr val="bg1"/>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GB" sz="2000" dirty="0">
                <a:solidFill>
                  <a:schemeClr val="bg1"/>
                </a:solidFill>
              </a:rPr>
              <a:t>                 P</a:t>
            </a:r>
            <a:r>
              <a:rPr kumimoji="0" lang="en-GB" sz="2000" b="0" i="0" u="none" strike="noStrike" cap="none" spc="0" normalizeH="0" baseline="0" dirty="0">
                <a:ln>
                  <a:noFill/>
                </a:ln>
                <a:solidFill>
                  <a:schemeClr val="bg1"/>
                </a:solidFill>
                <a:effectLst/>
                <a:uFillTx/>
                <a:latin typeface="+mj-lt"/>
                <a:ea typeface="+mj-ea"/>
                <a:cs typeface="+mj-cs"/>
                <a:sym typeface="Calibri"/>
              </a:rPr>
              <a:t>resented by Greg and Zelah, Development </a:t>
            </a:r>
            <a:r>
              <a:rPr lang="en-GB" sz="2000" dirty="0">
                <a:solidFill>
                  <a:schemeClr val="bg1"/>
                </a:solidFill>
              </a:rPr>
              <a:t>C</a:t>
            </a:r>
            <a:r>
              <a:rPr kumimoji="0" lang="en-GB" sz="2000" b="0" i="0" u="none" strike="noStrike" cap="none" spc="0" normalizeH="0" baseline="0" dirty="0">
                <a:ln>
                  <a:noFill/>
                </a:ln>
                <a:solidFill>
                  <a:schemeClr val="bg1"/>
                </a:solidFill>
                <a:effectLst/>
                <a:uFillTx/>
                <a:latin typeface="+mj-lt"/>
                <a:ea typeface="+mj-ea"/>
                <a:cs typeface="+mj-cs"/>
                <a:sym typeface="Calibri"/>
              </a:rPr>
              <a:t>oaches for Children’s Services</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C37D0-A255-409A-5A1C-3B7BF9850B5E}"/>
            </a:ext>
          </a:extLst>
        </p:cNvPr>
        <p:cNvGrpSpPr/>
        <p:nvPr/>
      </p:nvGrpSpPr>
      <p:grpSpPr>
        <a:xfrm>
          <a:off x="0" y="0"/>
          <a:ext cx="0" cy="0"/>
          <a:chOff x="0" y="0"/>
          <a:chExt cx="0" cy="0"/>
        </a:xfrm>
      </p:grpSpPr>
      <p:pic>
        <p:nvPicPr>
          <p:cNvPr id="209" name="Flourish Logo2.png">
            <a:extLst>
              <a:ext uri="{FF2B5EF4-FFF2-40B4-BE49-F238E27FC236}">
                <a16:creationId xmlns:a16="http://schemas.microsoft.com/office/drawing/2014/main" id="{AF2C8204-AEC0-2EB6-4AFC-A853FC1113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sp>
        <p:nvSpPr>
          <p:cNvPr id="4" name="Title 3">
            <a:extLst>
              <a:ext uri="{FF2B5EF4-FFF2-40B4-BE49-F238E27FC236}">
                <a16:creationId xmlns:a16="http://schemas.microsoft.com/office/drawing/2014/main" id="{0339049C-46F4-3BA9-0910-1EFC461C4186}"/>
              </a:ext>
            </a:extLst>
          </p:cNvPr>
          <p:cNvSpPr txBox="1">
            <a:spLocks noGrp="1"/>
          </p:cNvSpPr>
          <p:nvPr>
            <p:ph type="title" idx="4294967295"/>
          </p:nvPr>
        </p:nvSpPr>
        <p:spPr>
          <a:xfrm>
            <a:off x="3441390" y="97643"/>
            <a:ext cx="6092890" cy="646331"/>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0000"/>
                </a:solidFill>
                <a:effectLst/>
                <a:uLnTx/>
                <a:uFillTx/>
                <a:latin typeface="+mj-lt"/>
                <a:ea typeface="+mj-ea"/>
                <a:cs typeface="+mj-cs"/>
                <a:sym typeface="Calibri"/>
              </a:rPr>
              <a:t>Myths about communication</a:t>
            </a:r>
          </a:p>
        </p:txBody>
      </p:sp>
      <p:sp>
        <p:nvSpPr>
          <p:cNvPr id="8" name="TextBox 7">
            <a:extLst>
              <a:ext uri="{FF2B5EF4-FFF2-40B4-BE49-F238E27FC236}">
                <a16:creationId xmlns:a16="http://schemas.microsoft.com/office/drawing/2014/main" id="{03425F06-57C6-8868-94EA-BEF8BD690FA2}"/>
              </a:ext>
            </a:extLst>
          </p:cNvPr>
          <p:cNvSpPr txBox="1"/>
          <p:nvPr/>
        </p:nvSpPr>
        <p:spPr>
          <a:xfrm>
            <a:off x="1928652" y="1582340"/>
            <a:ext cx="10869283" cy="3693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Communication is a natural ability</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more we communicate the better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Once mastered, communication can be used everywhere</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Great vocabulary is a must for great communication</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Talking clearly and confidently is the secret of communication</a:t>
            </a:r>
          </a:p>
          <a:p>
            <a:endParaRPr lang="en-GB" b="1" dirty="0"/>
          </a:p>
        </p:txBody>
      </p:sp>
    </p:spTree>
    <p:extLst>
      <p:ext uri="{BB962C8B-B14F-4D97-AF65-F5344CB8AC3E}">
        <p14:creationId xmlns:p14="http://schemas.microsoft.com/office/powerpoint/2010/main" val="539322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C37D0-A255-409A-5A1C-3B7BF9850B5E}"/>
            </a:ext>
          </a:extLst>
        </p:cNvPr>
        <p:cNvGrpSpPr/>
        <p:nvPr/>
      </p:nvGrpSpPr>
      <p:grpSpPr>
        <a:xfrm>
          <a:off x="0" y="0"/>
          <a:ext cx="0" cy="0"/>
          <a:chOff x="0" y="0"/>
          <a:chExt cx="0" cy="0"/>
        </a:xfrm>
      </p:grpSpPr>
      <p:pic>
        <p:nvPicPr>
          <p:cNvPr id="209" name="Flourish Logo2.png">
            <a:extLst>
              <a:ext uri="{FF2B5EF4-FFF2-40B4-BE49-F238E27FC236}">
                <a16:creationId xmlns:a16="http://schemas.microsoft.com/office/drawing/2014/main" id="{AF2C8204-AEC0-2EB6-4AFC-A853FC1113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32511" y="5874489"/>
            <a:ext cx="961862" cy="646331"/>
          </a:xfrm>
          <a:prstGeom prst="rect">
            <a:avLst/>
          </a:prstGeom>
          <a:ln w="12700">
            <a:miter lim="400000"/>
          </a:ln>
        </p:spPr>
      </p:pic>
      <p:sp>
        <p:nvSpPr>
          <p:cNvPr id="4" name="Title 3">
            <a:extLst>
              <a:ext uri="{FF2B5EF4-FFF2-40B4-BE49-F238E27FC236}">
                <a16:creationId xmlns:a16="http://schemas.microsoft.com/office/drawing/2014/main" id="{917C90B6-EC53-D3DD-A234-CC79DC3C2B5D}"/>
              </a:ext>
            </a:extLst>
          </p:cNvPr>
          <p:cNvSpPr txBox="1">
            <a:spLocks noGrp="1"/>
          </p:cNvSpPr>
          <p:nvPr>
            <p:ph type="title" idx="4294967295"/>
          </p:nvPr>
        </p:nvSpPr>
        <p:spPr>
          <a:xfrm>
            <a:off x="4995499" y="729734"/>
            <a:ext cx="6098874" cy="584775"/>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0000"/>
                </a:solidFill>
                <a:effectLst/>
                <a:uLnTx/>
                <a:uFillTx/>
                <a:latin typeface="+mj-lt"/>
                <a:ea typeface="+mj-ea"/>
                <a:cs typeface="+mj-cs"/>
                <a:sym typeface="Calibri"/>
              </a:rPr>
              <a:t>Be mindful of </a:t>
            </a:r>
          </a:p>
        </p:txBody>
      </p:sp>
      <p:sp>
        <p:nvSpPr>
          <p:cNvPr id="8" name="TextBox 7">
            <a:extLst>
              <a:ext uri="{FF2B5EF4-FFF2-40B4-BE49-F238E27FC236}">
                <a16:creationId xmlns:a16="http://schemas.microsoft.com/office/drawing/2014/main" id="{D7C3753A-39FF-8416-2EEF-63D23DD800D0}"/>
              </a:ext>
            </a:extLst>
          </p:cNvPr>
          <p:cNvSpPr txBox="1"/>
          <p:nvPr/>
        </p:nvSpPr>
        <p:spPr>
          <a:xfrm>
            <a:off x="3046563" y="1622860"/>
            <a:ext cx="6098874" cy="48936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a:latin typeface="Arial" panose="020B0604020202020204" pitchFamily="34" charset="0"/>
                <a:cs typeface="Arial" panose="020B0604020202020204" pitchFamily="34" charset="0"/>
              </a:rPr>
              <a:t>B</a:t>
            </a:r>
            <a:r>
              <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ody language</a:t>
            </a: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400" dirty="0">
              <a:latin typeface="Arial" panose="020B0604020202020204" pitchFamily="34" charset="0"/>
              <a:cs typeface="Arial" panose="020B0604020202020204" pitchFamily="34" charset="0"/>
            </a:endParaRP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Tone of voice</a:t>
            </a: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400" dirty="0">
              <a:latin typeface="Arial" panose="020B0604020202020204" pitchFamily="34" charset="0"/>
              <a:cs typeface="Arial" panose="020B0604020202020204" pitchFamily="34" charset="0"/>
            </a:endParaRP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Facial expression</a:t>
            </a: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400" dirty="0">
              <a:latin typeface="Arial" panose="020B0604020202020204" pitchFamily="34" charset="0"/>
              <a:cs typeface="Arial" panose="020B0604020202020204" pitchFamily="34" charset="0"/>
            </a:endParaRP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Environment</a:t>
            </a:r>
          </a:p>
          <a:p>
            <a:pPr marL="0" marR="0" indent="0" algn="ctr" defTabSz="914400" rtl="0" fontAlgn="auto" latinLnBrk="0" hangingPunct="0">
              <a:lnSpc>
                <a:spcPct val="100000"/>
              </a:lnSpc>
              <a:spcBef>
                <a:spcPts val="0"/>
              </a:spcBef>
              <a:spcAft>
                <a:spcPts val="0"/>
              </a:spcAft>
              <a:buClrTx/>
              <a:buSzTx/>
              <a:buFontTx/>
              <a:buNone/>
              <a:tabLst/>
            </a:pPr>
            <a:endParaRPr lang="en-GB" sz="2400" dirty="0">
              <a:latin typeface="Arial" panose="020B0604020202020204" pitchFamily="34" charset="0"/>
              <a:cs typeface="Arial" panose="020B0604020202020204" pitchFamily="34" charset="0"/>
            </a:endParaRP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Not having the full story</a:t>
            </a:r>
          </a:p>
          <a:p>
            <a:pPr marL="0" marR="0" indent="0" algn="ctr" defTabSz="914400" rtl="0" fontAlgn="auto" latinLnBrk="0" hangingPunct="0">
              <a:lnSpc>
                <a:spcPct val="100000"/>
              </a:lnSpc>
              <a:spcBef>
                <a:spcPts val="0"/>
              </a:spcBef>
              <a:spcAft>
                <a:spcPts val="0"/>
              </a:spcAft>
              <a:buClrTx/>
              <a:buSzTx/>
              <a:buFontTx/>
              <a:buNone/>
              <a:tabLst/>
            </a:pPr>
            <a:endParaRPr lang="en-GB" sz="2400" dirty="0">
              <a:latin typeface="Arial" panose="020B0604020202020204" pitchFamily="34" charset="0"/>
              <a:cs typeface="Arial" panose="020B0604020202020204" pitchFamily="34" charset="0"/>
            </a:endParaRP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a:latin typeface="Arial" panose="020B0604020202020204" pitchFamily="34" charset="0"/>
                <a:cs typeface="Arial" panose="020B0604020202020204" pitchFamily="34" charset="0"/>
              </a:rPr>
              <a:t>A</a:t>
            </a:r>
            <a:r>
              <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ssumptions</a:t>
            </a:r>
          </a:p>
          <a:p>
            <a:pPr marL="0" marR="0" indent="0" algn="ctr" defTabSz="914400" rtl="0" fontAlgn="auto" latinLnBrk="0" hangingPunct="0">
              <a:lnSpc>
                <a:spcPct val="100000"/>
              </a:lnSpc>
              <a:spcBef>
                <a:spcPts val="0"/>
              </a:spcBef>
              <a:spcAft>
                <a:spcPts val="0"/>
              </a:spcAft>
              <a:buClrTx/>
              <a:buSzTx/>
              <a:buFontTx/>
              <a:buNone/>
              <a:tabLst/>
            </a:pPr>
            <a:endParaRPr lang="en-GB" sz="2400" dirty="0">
              <a:latin typeface="Arial" panose="020B0604020202020204" pitchFamily="34" charset="0"/>
              <a:cs typeface="Arial" panose="020B0604020202020204" pitchFamily="34" charset="0"/>
            </a:endParaRPr>
          </a:p>
          <a:p>
            <a:pPr marL="342900" marR="0" indent="-342900" algn="ctr"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a:latin typeface="Arial" panose="020B0604020202020204" pitchFamily="34" charset="0"/>
                <a:cs typeface="Arial" panose="020B0604020202020204" pitchFamily="34" charset="0"/>
              </a:rPr>
              <a:t>P</a:t>
            </a:r>
            <a:r>
              <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rejudgements</a:t>
            </a:r>
          </a:p>
        </p:txBody>
      </p:sp>
    </p:spTree>
    <p:extLst>
      <p:ext uri="{BB962C8B-B14F-4D97-AF65-F5344CB8AC3E}">
        <p14:creationId xmlns:p14="http://schemas.microsoft.com/office/powerpoint/2010/main" val="20915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C37D0-A255-409A-5A1C-3B7BF9850B5E}"/>
            </a:ext>
          </a:extLst>
        </p:cNvPr>
        <p:cNvGrpSpPr/>
        <p:nvPr/>
      </p:nvGrpSpPr>
      <p:grpSpPr>
        <a:xfrm>
          <a:off x="0" y="0"/>
          <a:ext cx="0" cy="0"/>
          <a:chOff x="0" y="0"/>
          <a:chExt cx="0" cy="0"/>
        </a:xfrm>
      </p:grpSpPr>
      <p:pic>
        <p:nvPicPr>
          <p:cNvPr id="209" name="Flourish Logo2.png">
            <a:extLst>
              <a:ext uri="{FF2B5EF4-FFF2-40B4-BE49-F238E27FC236}">
                <a16:creationId xmlns:a16="http://schemas.microsoft.com/office/drawing/2014/main" id="{AF2C8204-AEC0-2EB6-4AFC-A853FC1113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32511" y="5874489"/>
            <a:ext cx="961862" cy="646331"/>
          </a:xfrm>
          <a:prstGeom prst="rect">
            <a:avLst/>
          </a:prstGeom>
          <a:ln w="12700">
            <a:miter lim="400000"/>
          </a:ln>
        </p:spPr>
      </p:pic>
      <p:sp>
        <p:nvSpPr>
          <p:cNvPr id="4" name="Title 3">
            <a:extLst>
              <a:ext uri="{FF2B5EF4-FFF2-40B4-BE49-F238E27FC236}">
                <a16:creationId xmlns:a16="http://schemas.microsoft.com/office/drawing/2014/main" id="{917C90B6-EC53-D3DD-A234-CC79DC3C2B5D}"/>
              </a:ext>
            </a:extLst>
          </p:cNvPr>
          <p:cNvSpPr txBox="1">
            <a:spLocks noGrp="1"/>
          </p:cNvSpPr>
          <p:nvPr>
            <p:ph type="title" idx="4294967295"/>
          </p:nvPr>
        </p:nvSpPr>
        <p:spPr>
          <a:xfrm>
            <a:off x="4995499" y="78612"/>
            <a:ext cx="6098874" cy="646331"/>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0000"/>
                </a:solidFill>
                <a:effectLst/>
                <a:uLnTx/>
                <a:uFillTx/>
                <a:latin typeface="+mj-lt"/>
                <a:ea typeface="+mj-ea"/>
                <a:cs typeface="+mj-cs"/>
                <a:sym typeface="Calibri"/>
              </a:rPr>
              <a:t>Try these</a:t>
            </a:r>
          </a:p>
        </p:txBody>
      </p:sp>
      <p:sp>
        <p:nvSpPr>
          <p:cNvPr id="8" name="TextBox 7">
            <a:extLst>
              <a:ext uri="{FF2B5EF4-FFF2-40B4-BE49-F238E27FC236}">
                <a16:creationId xmlns:a16="http://schemas.microsoft.com/office/drawing/2014/main" id="{D7C3753A-39FF-8416-2EEF-63D23DD800D0}"/>
              </a:ext>
            </a:extLst>
          </p:cNvPr>
          <p:cNvSpPr txBox="1"/>
          <p:nvPr/>
        </p:nvSpPr>
        <p:spPr>
          <a:xfrm>
            <a:off x="252549" y="1225689"/>
            <a:ext cx="11128598" cy="5262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Ask the other person what works best for them</a:t>
            </a:r>
          </a:p>
          <a:p>
            <a:pPr marL="0" marR="0" indent="0" algn="ctr" defTabSz="914400" rtl="0" fontAlgn="auto" latinLnBrk="0" hangingPunct="0">
              <a:lnSpc>
                <a:spcPct val="100000"/>
              </a:lnSpc>
              <a:spcBef>
                <a:spcPts val="0"/>
              </a:spcBef>
              <a:spcAft>
                <a:spcPts val="0"/>
              </a:spcAft>
              <a:buClrTx/>
              <a:buSzTx/>
              <a:buFontTx/>
              <a:buNone/>
              <a:tabLst/>
            </a:pPr>
            <a:endParaRPr lang="en-GB" sz="2400" dirty="0">
              <a:latin typeface="Arial" panose="020B0604020202020204" pitchFamily="34" charset="0"/>
              <a:cs typeface="Arial" panose="020B0604020202020204" pitchFamily="34" charset="0"/>
            </a:endParaRPr>
          </a:p>
          <a:p>
            <a:pPr marL="0" marR="0" indent="0" algn="ctr"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Ask for feedback to find out how you are being received </a:t>
            </a:r>
          </a:p>
          <a:p>
            <a:pPr marL="0" marR="0" indent="0" algn="ctr" defTabSz="914400" rtl="0" fontAlgn="auto" latinLnBrk="0" hangingPunct="0">
              <a:lnSpc>
                <a:spcPct val="100000"/>
              </a:lnSpc>
              <a:spcBef>
                <a:spcPts val="0"/>
              </a:spcBef>
              <a:spcAft>
                <a:spcPts val="0"/>
              </a:spcAft>
              <a:buClrTx/>
              <a:buSzTx/>
              <a:buFontTx/>
              <a:buNone/>
              <a:tabLst/>
            </a:pPr>
            <a:endParaRPr lang="en-GB" sz="2400" dirty="0">
              <a:latin typeface="Arial" panose="020B0604020202020204" pitchFamily="34" charset="0"/>
              <a:cs typeface="Arial" panose="020B0604020202020204" pitchFamily="34" charset="0"/>
            </a:endParaRPr>
          </a:p>
          <a:p>
            <a:pPr marL="0" marR="0" indent="0" algn="ctr" defTabSz="914400" rtl="0" fontAlgn="auto" latinLnBrk="0" hangingPunct="0">
              <a:lnSpc>
                <a:spcPct val="100000"/>
              </a:lnSpc>
              <a:spcBef>
                <a:spcPts val="0"/>
              </a:spcBef>
              <a:spcAft>
                <a:spcPts val="0"/>
              </a:spcAft>
              <a:buClrTx/>
              <a:buSzTx/>
              <a:buFontTx/>
              <a:buNone/>
              <a:tabLst/>
            </a:pPr>
            <a:r>
              <a:rPr lang="en-GB" sz="2400" dirty="0">
                <a:latin typeface="Arial" panose="020B0604020202020204" pitchFamily="34" charset="0"/>
                <a:cs typeface="Arial" panose="020B0604020202020204" pitchFamily="34" charset="0"/>
              </a:rPr>
              <a:t>Offer check ins, offer empathy rather than sympathy</a:t>
            </a:r>
          </a:p>
          <a:p>
            <a:pPr marL="0" marR="0" indent="0" algn="ctr"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Be mindful and consider your responses</a:t>
            </a:r>
          </a:p>
          <a:p>
            <a:pPr marL="0" marR="0" indent="0" algn="ctr" defTabSz="914400" rtl="0" fontAlgn="auto" latinLnBrk="0" hangingPunct="0">
              <a:lnSpc>
                <a:spcPct val="100000"/>
              </a:lnSpc>
              <a:spcBef>
                <a:spcPts val="0"/>
              </a:spcBef>
              <a:spcAft>
                <a:spcPts val="0"/>
              </a:spcAft>
              <a:buClrTx/>
              <a:buSzTx/>
              <a:buFontTx/>
              <a:buNone/>
              <a:tabLst/>
            </a:pPr>
            <a:endParaRPr lang="en-GB" sz="2400" dirty="0">
              <a:latin typeface="Arial" panose="020B0604020202020204" pitchFamily="34" charset="0"/>
              <a:cs typeface="Arial" panose="020B0604020202020204" pitchFamily="34" charset="0"/>
            </a:endParaRPr>
          </a:p>
          <a:p>
            <a:pPr marL="0" marR="0" indent="0" algn="ctr" defTabSz="914400" rtl="0" fontAlgn="auto" latinLnBrk="0" hangingPunct="0">
              <a:lnSpc>
                <a:spcPct val="100000"/>
              </a:lnSpc>
              <a:spcBef>
                <a:spcPts val="0"/>
              </a:spcBef>
              <a:spcAft>
                <a:spcPts val="0"/>
              </a:spcAft>
              <a:buClrTx/>
              <a:buSzTx/>
              <a:buFontTx/>
              <a:buNone/>
              <a:tabLst/>
            </a:pPr>
            <a:r>
              <a:rPr lang="en-GB" sz="2400" dirty="0">
                <a:latin typeface="Arial" panose="020B0604020202020204" pitchFamily="34" charset="0"/>
                <a:cs typeface="Arial" panose="020B0604020202020204" pitchFamily="34" charset="0"/>
              </a:rPr>
              <a:t>Ask yourself- is this the right place and time?</a:t>
            </a:r>
          </a:p>
          <a:p>
            <a:pPr marL="0" marR="0" indent="0" algn="ctr"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GB" sz="2400" dirty="0">
                <a:latin typeface="Arial" panose="020B0604020202020204" pitchFamily="34" charset="0"/>
                <a:cs typeface="Arial" panose="020B0604020202020204" pitchFamily="34" charset="0"/>
              </a:rPr>
              <a:t>Is this a supportive helpful intervention?</a:t>
            </a:r>
          </a:p>
          <a:p>
            <a:pPr marL="0" marR="0" indent="0" algn="ctr"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GB" sz="2400" dirty="0">
                <a:latin typeface="Arial" panose="020B0604020202020204" pitchFamily="34" charset="0"/>
                <a:cs typeface="Arial" panose="020B0604020202020204" pitchFamily="34" charset="0"/>
              </a:rPr>
              <a:t>Consider the possible outcomes</a:t>
            </a:r>
          </a:p>
          <a:p>
            <a:pPr marL="0" marR="0" indent="0" algn="ctr" defTabSz="914400" rtl="0" fontAlgn="auto" latinLnBrk="0" hangingPunct="0">
              <a:lnSpc>
                <a:spcPct val="100000"/>
              </a:lnSpc>
              <a:spcBef>
                <a:spcPts val="0"/>
              </a:spcBef>
              <a:spcAft>
                <a:spcPts val="0"/>
              </a:spcAft>
              <a:buClrTx/>
              <a:buSzTx/>
              <a:buFontTx/>
              <a:buNone/>
              <a:tabLst/>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786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 calcmode="lin" valueType="num">
                                      <p:cBhvr additive="base">
                                        <p:cTn id="3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anim calcmode="lin" valueType="num">
                                      <p:cBhvr additive="base">
                                        <p:cTn id="43"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97DC5-8E21-F52C-B0C1-C8C099FDA143}"/>
            </a:ext>
          </a:extLst>
        </p:cNvPr>
        <p:cNvGrpSpPr/>
        <p:nvPr/>
      </p:nvGrpSpPr>
      <p:grpSpPr>
        <a:xfrm>
          <a:off x="0" y="0"/>
          <a:ext cx="0" cy="0"/>
          <a:chOff x="0" y="0"/>
          <a:chExt cx="0" cy="0"/>
        </a:xfrm>
      </p:grpSpPr>
      <p:pic>
        <p:nvPicPr>
          <p:cNvPr id="209" name="Flourish Logo2.png">
            <a:extLst>
              <a:ext uri="{FF2B5EF4-FFF2-40B4-BE49-F238E27FC236}">
                <a16:creationId xmlns:a16="http://schemas.microsoft.com/office/drawing/2014/main" id="{5386D335-CB81-62ED-993B-EA91E0F7DA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24286" y="5921685"/>
            <a:ext cx="1021374" cy="686321"/>
          </a:xfrm>
          <a:prstGeom prst="rect">
            <a:avLst/>
          </a:prstGeom>
          <a:ln w="12700">
            <a:miter lim="400000"/>
          </a:ln>
        </p:spPr>
      </p:pic>
      <p:sp>
        <p:nvSpPr>
          <p:cNvPr id="3" name="Title 2">
            <a:extLst>
              <a:ext uri="{FF2B5EF4-FFF2-40B4-BE49-F238E27FC236}">
                <a16:creationId xmlns:a16="http://schemas.microsoft.com/office/drawing/2014/main" id="{55AFA8E1-DB83-B0F5-808D-1D376360E1D4}"/>
              </a:ext>
            </a:extLst>
          </p:cNvPr>
          <p:cNvSpPr txBox="1">
            <a:spLocks noGrp="1"/>
          </p:cNvSpPr>
          <p:nvPr>
            <p:ph type="title" idx="4294967295"/>
          </p:nvPr>
        </p:nvSpPr>
        <p:spPr>
          <a:xfrm>
            <a:off x="3027147" y="559239"/>
            <a:ext cx="6092890" cy="646331"/>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0000"/>
                </a:solidFill>
                <a:effectLst/>
                <a:uLnTx/>
                <a:uFillTx/>
                <a:latin typeface="+mj-lt"/>
                <a:ea typeface="+mj-ea"/>
                <a:cs typeface="+mj-cs"/>
                <a:sym typeface="Calibri"/>
              </a:rPr>
              <a:t>Further reading:</a:t>
            </a:r>
          </a:p>
        </p:txBody>
      </p:sp>
      <p:pic>
        <p:nvPicPr>
          <p:cNvPr id="1026" name="Picture 2" descr="Sponsored Ad – 4 Essential Keys to Effective Communication in Love, Life, Work--Anywhere!: Including the &quot;12-Day Communica...">
            <a:extLst>
              <a:ext uri="{FF2B5EF4-FFF2-40B4-BE49-F238E27FC236}">
                <a16:creationId xmlns:a16="http://schemas.microsoft.com/office/drawing/2014/main" id="{CBC68269-A2B1-523A-F1DC-2BD8D53AF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07" y="247854"/>
            <a:ext cx="14573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Effective Communication Method: 9 Keys to Master Communication Skills, The Comprehensive Training Guide to Step by Ste...">
            <a:extLst>
              <a:ext uri="{FF2B5EF4-FFF2-40B4-BE49-F238E27FC236}">
                <a16:creationId xmlns:a16="http://schemas.microsoft.com/office/drawing/2014/main" id="{D77BF085-991E-76F0-5E89-96D06BF3EF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3771" y="4267275"/>
            <a:ext cx="1438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munication Skills for Effective Dementia Care: A Practical Guide to Communication and Interaction Training (CAIT)">
            <a:extLst>
              <a:ext uri="{FF2B5EF4-FFF2-40B4-BE49-F238E27FC236}">
                <a16:creationId xmlns:a16="http://schemas.microsoft.com/office/drawing/2014/main" id="{21D4E9C1-A56B-20F1-2325-B619557C54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4775" y="249994"/>
            <a:ext cx="13811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Power of Communication Skills and Effective Listening: Say What You Mean and Mean What You Say">
            <a:extLst>
              <a:ext uri="{FF2B5EF4-FFF2-40B4-BE49-F238E27FC236}">
                <a16:creationId xmlns:a16="http://schemas.microsoft.com/office/drawing/2014/main" id="{F67811C1-F706-5234-DA3C-F3CBBD6261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670" y="4493139"/>
            <a:ext cx="207645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ffective Communication Skills For Couples: 7 Key Steps To Go From Conflicts To Connections In Relationships, Bond, Build ...">
            <a:extLst>
              <a:ext uri="{FF2B5EF4-FFF2-40B4-BE49-F238E27FC236}">
                <a16:creationId xmlns:a16="http://schemas.microsoft.com/office/drawing/2014/main" id="{90961B5F-06A4-9FCC-38F5-A874593742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0033" y="1352550"/>
            <a:ext cx="12954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onderfully Wired Brains: An Introduction to the World of Neurodiversity">
            <a:extLst>
              <a:ext uri="{FF2B5EF4-FFF2-40B4-BE49-F238E27FC236}">
                <a16:creationId xmlns:a16="http://schemas.microsoft.com/office/drawing/2014/main" id="{A6DD6554-29BD-354C-DF32-DFE76F2B4AE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5044" y="1282211"/>
            <a:ext cx="1591824" cy="24642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5AD713A-322F-DDA8-764B-678743901F0E}"/>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833771" y="1286079"/>
            <a:ext cx="1604101" cy="2586265"/>
          </a:xfrm>
          <a:prstGeom prst="rect">
            <a:avLst/>
          </a:prstGeom>
        </p:spPr>
      </p:pic>
      <p:pic>
        <p:nvPicPr>
          <p:cNvPr id="12" name="Picture 11">
            <a:extLst>
              <a:ext uri="{FF2B5EF4-FFF2-40B4-BE49-F238E27FC236}">
                <a16:creationId xmlns:a16="http://schemas.microsoft.com/office/drawing/2014/main" id="{53CEF1AD-807C-FAD8-D63E-AE9E7C91BCD5}"/>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342423" y="4080017"/>
            <a:ext cx="1383897" cy="2489572"/>
          </a:xfrm>
          <a:prstGeom prst="rect">
            <a:avLst/>
          </a:prstGeom>
        </p:spPr>
      </p:pic>
      <p:pic>
        <p:nvPicPr>
          <p:cNvPr id="13" name="Picture 12">
            <a:extLst>
              <a:ext uri="{FF2B5EF4-FFF2-40B4-BE49-F238E27FC236}">
                <a16:creationId xmlns:a16="http://schemas.microsoft.com/office/drawing/2014/main" id="{DE8EE478-E26D-0C29-8765-37A6DF6473CA}"/>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665176" y="3181880"/>
            <a:ext cx="1480534" cy="2431400"/>
          </a:xfrm>
          <a:prstGeom prst="rect">
            <a:avLst/>
          </a:prstGeom>
        </p:spPr>
      </p:pic>
      <p:pic>
        <p:nvPicPr>
          <p:cNvPr id="14" name="Picture 13">
            <a:extLst>
              <a:ext uri="{FF2B5EF4-FFF2-40B4-BE49-F238E27FC236}">
                <a16:creationId xmlns:a16="http://schemas.microsoft.com/office/drawing/2014/main" id="{445E5B37-7DC8-AEB1-F54B-70791CDC4E5F}"/>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10214532" y="3067149"/>
            <a:ext cx="1369801" cy="2464215"/>
          </a:xfrm>
          <a:prstGeom prst="rect">
            <a:avLst/>
          </a:prstGeom>
        </p:spPr>
      </p:pic>
    </p:spTree>
    <p:extLst>
      <p:ext uri="{BB962C8B-B14F-4D97-AF65-F5344CB8AC3E}">
        <p14:creationId xmlns:p14="http://schemas.microsoft.com/office/powerpoint/2010/main" val="3237813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892740" cy="599884"/>
          </a:xfrm>
          <a:prstGeom prst="rect">
            <a:avLst/>
          </a:prstGeom>
          <a:ln w="12700">
            <a:miter lim="400000"/>
          </a:ln>
        </p:spPr>
      </p:pic>
      <p:sp>
        <p:nvSpPr>
          <p:cNvPr id="3" name="TextBox 2">
            <a:extLst>
              <a:ext uri="{FF2B5EF4-FFF2-40B4-BE49-F238E27FC236}">
                <a16:creationId xmlns:a16="http://schemas.microsoft.com/office/drawing/2014/main" id="{920E5077-7078-B014-8394-D1D2B50164D4}"/>
              </a:ext>
            </a:extLst>
          </p:cNvPr>
          <p:cNvSpPr txBox="1"/>
          <p:nvPr/>
        </p:nvSpPr>
        <p:spPr>
          <a:xfrm>
            <a:off x="389937" y="1236438"/>
            <a:ext cx="7120854" cy="7463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buFont typeface="Arial" panose="020B0604020202020204" pitchFamily="34" charset="0"/>
              <a:buChar char="•"/>
              <a:defRPr/>
            </a:pPr>
            <a:r>
              <a:rPr lang="en-GB" altLang="en-US" sz="2400" dirty="0">
                <a:solidFill>
                  <a:srgbClr val="241E58"/>
                </a:solidFill>
                <a:latin typeface="Arial" panose="020B0604020202020204" pitchFamily="34" charset="0"/>
                <a:cs typeface="Arial" panose="020B0604020202020204" pitchFamily="34" charset="0"/>
              </a:rPr>
              <a:t>Please contact us via </a:t>
            </a:r>
            <a:r>
              <a:rPr lang="en-GB" altLang="en-US" sz="2400" dirty="0">
                <a:solidFill>
                  <a:srgbClr val="241E58"/>
                </a:solidFill>
                <a:latin typeface="Arial" panose="020B0604020202020204" pitchFamily="34" charset="0"/>
                <a:cs typeface="Arial" panose="020B0604020202020204" pitchFamily="34" charset="0"/>
                <a:hlinkClick r:id="rId4"/>
              </a:rPr>
              <a:t>developmentcoach@norfolk.gov.uk</a:t>
            </a:r>
            <a:r>
              <a:rPr lang="en-GB" altLang="en-US" sz="2400" dirty="0">
                <a:solidFill>
                  <a:srgbClr val="241E58"/>
                </a:solidFill>
                <a:latin typeface="Arial" panose="020B0604020202020204" pitchFamily="34" charset="0"/>
                <a:cs typeface="Arial" panose="020B0604020202020204" pitchFamily="34" charset="0"/>
              </a:rPr>
              <a:t> for any additional questions</a:t>
            </a:r>
          </a:p>
          <a:p>
            <a:pPr marL="342900" indent="-342900">
              <a:buFont typeface="Arial" panose="020B0604020202020204" pitchFamily="34" charset="0"/>
              <a:buChar char="•"/>
              <a:defRPr/>
            </a:pPr>
            <a:endParaRPr lang="en-GB" altLang="en-US" sz="2400" dirty="0">
              <a:solidFill>
                <a:srgbClr val="241E5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altLang="en-US" sz="2400" dirty="0">
                <a:solidFill>
                  <a:srgbClr val="241E58"/>
                </a:solidFill>
                <a:latin typeface="Arial" panose="020B0604020202020204" pitchFamily="34" charset="0"/>
                <a:cs typeface="Arial" panose="020B0604020202020204" pitchFamily="34" charset="0"/>
              </a:rPr>
              <a:t>Check in with your own biases and where you might make positive or negative assumptions in relation to the social GGRRAAACCEEESSS (Gender, Geography, Race, Religion, Age, Ability, Appearance, Culture, Class, Education, Employment, Ethnicity, Spirituality, Sexuality &amp; Sexual Orientation).</a:t>
            </a:r>
          </a:p>
          <a:p>
            <a:pPr marL="342900" indent="-342900">
              <a:buFont typeface="Arial" panose="020B0604020202020204" pitchFamily="34" charset="0"/>
              <a:buChar char="•"/>
              <a:defRPr/>
            </a:pPr>
            <a:endParaRPr lang="en-GB" alt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GB" alt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GB" alt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GB" alt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GB" alt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GB" altLang="en-US" sz="2400" dirty="0">
              <a:solidFill>
                <a:schemeClr val="tx1"/>
              </a:solidFill>
              <a:latin typeface="Arial" panose="020B0604020202020204" pitchFamily="34" charset="0"/>
              <a:cs typeface="Arial" panose="020B0604020202020204" pitchFamily="34" charset="0"/>
            </a:endParaRPr>
          </a:p>
          <a:p>
            <a:pPr>
              <a:defRPr/>
            </a:pPr>
            <a:endParaRPr lang="en-GB" altLang="en-US" sz="2300" dirty="0">
              <a:solidFill>
                <a:schemeClr val="tx1"/>
              </a:solidFill>
              <a:latin typeface="Arial" panose="020B0604020202020204" pitchFamily="34" charset="0"/>
              <a:cs typeface="Arial" panose="020B0604020202020204" pitchFamily="34" charset="0"/>
            </a:endParaRPr>
          </a:p>
          <a:p>
            <a:pPr algn="l">
              <a:defRPr/>
            </a:pPr>
            <a:endParaRPr lang="en-GB" altLang="en-US" sz="24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defRPr/>
            </a:pPr>
            <a:endParaRPr lang="en-GB" altLang="en-US" sz="2400"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026DEBA-B0C9-4383-6973-03EB0BFC7EB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96123" y="1255885"/>
            <a:ext cx="4105940" cy="4105940"/>
          </a:xfrm>
          <a:prstGeom prst="rect">
            <a:avLst/>
          </a:prstGeom>
        </p:spPr>
      </p:pic>
      <p:sp>
        <p:nvSpPr>
          <p:cNvPr id="4" name="Title 3">
            <a:extLst>
              <a:ext uri="{FF2B5EF4-FFF2-40B4-BE49-F238E27FC236}">
                <a16:creationId xmlns:a16="http://schemas.microsoft.com/office/drawing/2014/main" id="{98E0E30E-CC01-FDD9-FAB8-4A1C5A42FD1A}"/>
              </a:ext>
            </a:extLst>
          </p:cNvPr>
          <p:cNvSpPr txBox="1">
            <a:spLocks noGrp="1"/>
          </p:cNvSpPr>
          <p:nvPr>
            <p:ph type="title" idx="4294967295"/>
          </p:nvPr>
        </p:nvSpPr>
        <p:spPr>
          <a:xfrm>
            <a:off x="4683400" y="165826"/>
            <a:ext cx="3519056" cy="646327"/>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241E58"/>
                </a:solidFill>
                <a:effectLst/>
                <a:uLnTx/>
                <a:uFillTx/>
                <a:latin typeface="+mj-lt"/>
                <a:ea typeface="+mj-ea"/>
                <a:cs typeface="+mj-cs"/>
                <a:sym typeface="Calibri"/>
              </a:rPr>
              <a:t>Checking in</a:t>
            </a:r>
          </a:p>
        </p:txBody>
      </p:sp>
    </p:spTree>
    <p:extLst>
      <p:ext uri="{BB962C8B-B14F-4D97-AF65-F5344CB8AC3E}">
        <p14:creationId xmlns:p14="http://schemas.microsoft.com/office/powerpoint/2010/main" val="14690626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3" y="6128719"/>
            <a:ext cx="883351" cy="593575"/>
          </a:xfrm>
          <a:prstGeom prst="rect">
            <a:avLst/>
          </a:prstGeom>
          <a:ln w="12700">
            <a:miter lim="400000"/>
          </a:ln>
        </p:spPr>
      </p:pic>
      <p:sp>
        <p:nvSpPr>
          <p:cNvPr id="3" name="TextBox 2">
            <a:extLst>
              <a:ext uri="{FF2B5EF4-FFF2-40B4-BE49-F238E27FC236}">
                <a16:creationId xmlns:a16="http://schemas.microsoft.com/office/drawing/2014/main" id="{920E5077-7078-B014-8394-D1D2B50164D4}"/>
              </a:ext>
            </a:extLst>
          </p:cNvPr>
          <p:cNvSpPr txBox="1"/>
          <p:nvPr/>
        </p:nvSpPr>
        <p:spPr>
          <a:xfrm>
            <a:off x="277932" y="1604749"/>
            <a:ext cx="7446543" cy="40626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l">
              <a:buFont typeface="Arial" panose="020B0604020202020204" pitchFamily="34" charset="0"/>
              <a:buChar char="•"/>
              <a:defRPr/>
            </a:pPr>
            <a:r>
              <a:rPr lang="en-GB" altLang="en-US" sz="2400" dirty="0">
                <a:solidFill>
                  <a:srgbClr val="29314C"/>
                </a:solidFill>
                <a:latin typeface="Arial" panose="020B0604020202020204" pitchFamily="34" charset="0"/>
                <a:cs typeface="Arial" panose="020B0604020202020204" pitchFamily="34" charset="0"/>
              </a:rPr>
              <a:t>Exploring communication</a:t>
            </a:r>
          </a:p>
          <a:p>
            <a:pPr marL="342900" indent="-342900" algn="l">
              <a:buFont typeface="Arial" panose="020B0604020202020204" pitchFamily="34" charset="0"/>
              <a:buChar char="•"/>
              <a:defRPr/>
            </a:pPr>
            <a:endParaRPr lang="en-GB" altLang="en-US" sz="2400" dirty="0">
              <a:solidFill>
                <a:srgbClr val="29314C"/>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defRPr/>
            </a:pPr>
            <a:r>
              <a:rPr lang="en-GB" altLang="en-US" sz="2400" dirty="0">
                <a:solidFill>
                  <a:srgbClr val="29314C"/>
                </a:solidFill>
                <a:latin typeface="Arial" panose="020B0604020202020204" pitchFamily="34" charset="0"/>
                <a:cs typeface="Arial" panose="020B0604020202020204" pitchFamily="34" charset="0"/>
              </a:rPr>
              <a:t>What does it look like?</a:t>
            </a:r>
          </a:p>
          <a:p>
            <a:pPr marL="342900" indent="-342900" algn="l">
              <a:buFont typeface="Arial" panose="020B0604020202020204" pitchFamily="34" charset="0"/>
              <a:buChar char="•"/>
              <a:defRPr/>
            </a:pPr>
            <a:endParaRPr lang="en-GB" altLang="en-US" sz="2400" dirty="0">
              <a:solidFill>
                <a:srgbClr val="29314C"/>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defRPr/>
            </a:pPr>
            <a:r>
              <a:rPr lang="en-GB" altLang="en-US" sz="2400" dirty="0">
                <a:solidFill>
                  <a:srgbClr val="29314C"/>
                </a:solidFill>
                <a:latin typeface="Arial" panose="020B0604020202020204" pitchFamily="34" charset="0"/>
                <a:cs typeface="Arial" panose="020B0604020202020204" pitchFamily="34" charset="0"/>
              </a:rPr>
              <a:t>Exploding the myths</a:t>
            </a:r>
          </a:p>
          <a:p>
            <a:pPr marL="342900" indent="-342900" algn="l">
              <a:buFont typeface="Arial" panose="020B0604020202020204" pitchFamily="34" charset="0"/>
              <a:buChar char="•"/>
              <a:defRPr/>
            </a:pPr>
            <a:endParaRPr lang="en-GB" altLang="en-US" sz="2400" dirty="0">
              <a:solidFill>
                <a:srgbClr val="29314C"/>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defRPr/>
            </a:pPr>
            <a:r>
              <a:rPr lang="en-GB" altLang="en-US" sz="2400" dirty="0">
                <a:solidFill>
                  <a:srgbClr val="29314C"/>
                </a:solidFill>
                <a:latin typeface="Arial" panose="020B0604020202020204" pitchFamily="34" charset="0"/>
                <a:cs typeface="Arial" panose="020B0604020202020204" pitchFamily="34" charset="0"/>
              </a:rPr>
              <a:t>Some suggestions</a:t>
            </a:r>
          </a:p>
          <a:p>
            <a:pPr algn="l">
              <a:defRPr/>
            </a:pPr>
            <a:endParaRPr lang="en-GB" altLang="en-US" sz="2400" dirty="0">
              <a:solidFill>
                <a:srgbClr val="29314C"/>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defRPr/>
            </a:pPr>
            <a:r>
              <a:rPr lang="en-GB" altLang="en-US" sz="2400" dirty="0">
                <a:solidFill>
                  <a:srgbClr val="29314C"/>
                </a:solidFill>
                <a:latin typeface="Arial" panose="020B0604020202020204" pitchFamily="34" charset="0"/>
                <a:cs typeface="Arial" panose="020B0604020202020204" pitchFamily="34" charset="0"/>
              </a:rPr>
              <a:t>Further reading</a:t>
            </a:r>
          </a:p>
          <a:p>
            <a:pPr marL="342900" indent="-342900" algn="l">
              <a:buFont typeface="Arial" panose="020B0604020202020204" pitchFamily="34" charset="0"/>
              <a:buChar char="•"/>
              <a:defRPr/>
            </a:pPr>
            <a:endParaRPr lang="en-GB" altLang="en-US" sz="2400" dirty="0">
              <a:solidFill>
                <a:srgbClr val="29314C"/>
              </a:solidFill>
              <a:latin typeface="Arial" panose="020B0604020202020204" pitchFamily="34" charset="0"/>
              <a:cs typeface="Arial" panose="020B0604020202020204" pitchFamily="34" charset="0"/>
            </a:endParaRPr>
          </a:p>
          <a:p>
            <a:pPr algn="l">
              <a:defRPr/>
            </a:pPr>
            <a:endParaRPr lang="en-GB" altLang="en-US" sz="1800" dirty="0">
              <a:solidFill>
                <a:srgbClr val="29314C"/>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615D46C4-734C-C4F6-1103-011919566BE0}"/>
              </a:ext>
            </a:extLst>
          </p:cNvPr>
          <p:cNvSpPr txBox="1">
            <a:spLocks noGrp="1"/>
          </p:cNvSpPr>
          <p:nvPr>
            <p:ph type="title" idx="4294967295"/>
          </p:nvPr>
        </p:nvSpPr>
        <p:spPr>
          <a:xfrm>
            <a:off x="2503100" y="245248"/>
            <a:ext cx="7185799" cy="646331"/>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29314C"/>
                </a:solidFill>
                <a:effectLst/>
                <a:uLnTx/>
                <a:uFillTx/>
                <a:latin typeface="+mj-lt"/>
                <a:ea typeface="+mj-ea"/>
                <a:cs typeface="+mj-cs"/>
                <a:sym typeface="Calibri"/>
              </a:rPr>
              <a:t>Aims for this Session</a:t>
            </a:r>
          </a:p>
        </p:txBody>
      </p:sp>
      <p:pic>
        <p:nvPicPr>
          <p:cNvPr id="8" name="Picture 7">
            <a:extLst>
              <a:ext uri="{FF2B5EF4-FFF2-40B4-BE49-F238E27FC236}">
                <a16:creationId xmlns:a16="http://schemas.microsoft.com/office/drawing/2014/main" id="{E3012EAD-126F-111D-48BC-FB5F8F0BD15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0" y="2053073"/>
            <a:ext cx="5706063" cy="3209661"/>
          </a:xfrm>
          <a:prstGeom prst="rect">
            <a:avLst/>
          </a:prstGeom>
          <a:ln w="7620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5583052"/>
            <a:ext cx="1196440" cy="803958"/>
          </a:xfrm>
          <a:prstGeom prst="rect">
            <a:avLst/>
          </a:prstGeom>
          <a:ln w="12700">
            <a:miter lim="400000"/>
          </a:ln>
        </p:spPr>
      </p:pic>
      <p:sp>
        <p:nvSpPr>
          <p:cNvPr id="3" name="Title 2">
            <a:extLst>
              <a:ext uri="{FF2B5EF4-FFF2-40B4-BE49-F238E27FC236}">
                <a16:creationId xmlns:a16="http://schemas.microsoft.com/office/drawing/2014/main" id="{C9E0C397-3BF4-D2B9-9D98-5001E267416B}"/>
              </a:ext>
            </a:extLst>
          </p:cNvPr>
          <p:cNvSpPr txBox="1">
            <a:spLocks noGrp="1"/>
          </p:cNvSpPr>
          <p:nvPr>
            <p:ph type="title" idx="4294967295"/>
          </p:nvPr>
        </p:nvSpPr>
        <p:spPr>
          <a:xfrm>
            <a:off x="1080018" y="451937"/>
            <a:ext cx="10580914" cy="3108539"/>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241E58"/>
                </a:solidFill>
                <a:effectLst/>
                <a:uLnTx/>
                <a:uFillTx/>
                <a:latin typeface="+mj-lt"/>
                <a:ea typeface="+mj-ea"/>
                <a:cs typeface="Arial" panose="020B0604020202020204" pitchFamily="34" charset="0"/>
                <a:sym typeface="Calibri"/>
              </a:rPr>
              <a:t>Defining Communication</a:t>
            </a:r>
            <a:endPar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200" b="0" i="1"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rPr>
              <a:t>The imparting or exchanging of information by speaking, writing, or using some other medium</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Calibri"/>
            </a:endParaRPr>
          </a:p>
        </p:txBody>
      </p:sp>
      <p:sp>
        <p:nvSpPr>
          <p:cNvPr id="2" name="TextBox 1">
            <a:extLst>
              <a:ext uri="{FF2B5EF4-FFF2-40B4-BE49-F238E27FC236}">
                <a16:creationId xmlns:a16="http://schemas.microsoft.com/office/drawing/2014/main" id="{0785555C-DEB4-25CD-DF2C-94415E6DC4C8}"/>
              </a:ext>
            </a:extLst>
          </p:cNvPr>
          <p:cNvSpPr txBox="1"/>
          <p:nvPr/>
        </p:nvSpPr>
        <p:spPr>
          <a:xfrm>
            <a:off x="1306286" y="4033157"/>
            <a:ext cx="9731828"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rgbClr val="241E58"/>
                </a:solidFill>
                <a:effectLst/>
                <a:uFillTx/>
                <a:latin typeface="+mj-lt"/>
                <a:ea typeface="+mj-ea"/>
                <a:cs typeface="+mj-cs"/>
                <a:sym typeface="Calibri"/>
              </a:rPr>
              <a:t>What different types of communication can you think of?</a:t>
            </a:r>
          </a:p>
        </p:txBody>
      </p:sp>
    </p:spTree>
    <p:extLst>
      <p:ext uri="{BB962C8B-B14F-4D97-AF65-F5344CB8AC3E}">
        <p14:creationId xmlns:p14="http://schemas.microsoft.com/office/powerpoint/2010/main" val="417064737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5583052"/>
            <a:ext cx="1196440" cy="803958"/>
          </a:xfrm>
          <a:prstGeom prst="rect">
            <a:avLst/>
          </a:prstGeom>
          <a:ln w="12700">
            <a:miter lim="400000"/>
          </a:ln>
        </p:spPr>
      </p:pic>
      <p:sp>
        <p:nvSpPr>
          <p:cNvPr id="3" name="Title 2">
            <a:extLst>
              <a:ext uri="{FF2B5EF4-FFF2-40B4-BE49-F238E27FC236}">
                <a16:creationId xmlns:a16="http://schemas.microsoft.com/office/drawing/2014/main" id="{C9E0C397-3BF4-D2B9-9D98-5001E267416B}"/>
              </a:ext>
            </a:extLst>
          </p:cNvPr>
          <p:cNvSpPr txBox="1">
            <a:spLocks noGrp="1"/>
          </p:cNvSpPr>
          <p:nvPr>
            <p:ph type="title" idx="4294967295"/>
          </p:nvPr>
        </p:nvSpPr>
        <p:spPr>
          <a:xfrm>
            <a:off x="1080018" y="451937"/>
            <a:ext cx="10580914" cy="6186305"/>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241E58"/>
                </a:solidFill>
                <a:effectLst/>
                <a:uLnTx/>
                <a:uFillTx/>
                <a:latin typeface="+mj-lt"/>
                <a:ea typeface="+mj-ea"/>
                <a:cs typeface="Arial" panose="020B0604020202020204" pitchFamily="34" charset="0"/>
                <a:sym typeface="Calibri"/>
              </a:rPr>
              <a:t>Most common ways to communicate</a:t>
            </a:r>
            <a:endParaRPr kumimoji="0" lang="en-GB" sz="3600" b="0" i="0" u="none" strike="noStrike" kern="0" cap="none" spc="0" normalizeH="0" baseline="0" noProof="0" dirty="0">
              <a:ln>
                <a:noFill/>
              </a:ln>
              <a:solidFill>
                <a:srgbClr val="241E58"/>
              </a:solidFill>
              <a:effectLst/>
              <a:uLnTx/>
              <a:uFillTx/>
              <a:latin typeface="+mj-lt"/>
              <a:ea typeface="+mj-ea"/>
              <a:cs typeface="Arial" panose="020B0604020202020204" pitchFamily="34" charset="0"/>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rPr>
              <a:t>The ten most used forms of communication at work are as follows: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rPr>
              <a:t>1.    Face-to-face verbal communication</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rPr>
              <a:t>2.    Emails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rPr>
              <a:t>3.    Telephones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rPr>
              <a:t>4.    Written reports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rPr>
              <a:t>5.    Group meetings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rPr>
              <a:t>6.    Announcements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rPr>
              <a:t>7.    Texting</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rPr>
              <a:t>8.    Listening</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rPr>
              <a:t>9.    Formal communication</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rPr>
              <a:t>10.  Presentations</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Calibri"/>
            </a:endParaRPr>
          </a:p>
        </p:txBody>
      </p:sp>
    </p:spTree>
    <p:extLst>
      <p:ext uri="{BB962C8B-B14F-4D97-AF65-F5344CB8AC3E}">
        <p14:creationId xmlns:p14="http://schemas.microsoft.com/office/powerpoint/2010/main" val="284912971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3" y="5689096"/>
            <a:ext cx="1038627" cy="697914"/>
          </a:xfrm>
          <a:prstGeom prst="rect">
            <a:avLst/>
          </a:prstGeom>
          <a:ln w="12700">
            <a:miter lim="400000"/>
          </a:ln>
        </p:spPr>
      </p:pic>
      <p:sp>
        <p:nvSpPr>
          <p:cNvPr id="212" name="Rectangle 2"/>
          <p:cNvSpPr txBox="1">
            <a:spLocks noGrp="1"/>
          </p:cNvSpPr>
          <p:nvPr>
            <p:ph type="title" idx="4294967295"/>
          </p:nvPr>
        </p:nvSpPr>
        <p:spPr>
          <a:xfrm>
            <a:off x="201252" y="1877786"/>
            <a:ext cx="7820295" cy="12003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571500" marR="0" lvl="0" indent="-5715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3600" b="0" i="0" u="none" strike="noStrike" kern="0" cap="none" spc="0" normalizeH="0" baseline="0" noProof="0" dirty="0">
                <a:ln>
                  <a:noFill/>
                </a:ln>
                <a:solidFill>
                  <a:srgbClr val="29314C"/>
                </a:solidFill>
                <a:effectLst/>
                <a:uLnTx/>
                <a:uFillTx/>
                <a:latin typeface="+mj-lt"/>
                <a:ea typeface="+mj-ea"/>
                <a:cs typeface="+mj-cs"/>
                <a:sym typeface="Calibri"/>
              </a:rPr>
              <a:t>What does good communication look like for you? How does it feel?</a:t>
            </a:r>
          </a:p>
        </p:txBody>
      </p:sp>
      <p:pic>
        <p:nvPicPr>
          <p:cNvPr id="3" name="Picture 2">
            <a:extLst>
              <a:ext uri="{FF2B5EF4-FFF2-40B4-BE49-F238E27FC236}">
                <a16:creationId xmlns:a16="http://schemas.microsoft.com/office/drawing/2014/main" id="{BA9EFDCC-55F6-118A-3A99-C9CF230FE80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51427" y="1877786"/>
            <a:ext cx="3739321" cy="2781120"/>
          </a:xfrm>
          <a:prstGeom prst="rect">
            <a:avLst/>
          </a:prstGeom>
          <a:ln w="76200">
            <a:solidFill>
              <a:schemeClr val="tx1"/>
            </a:solidFill>
          </a:ln>
        </p:spPr>
      </p:pic>
      <p:sp>
        <p:nvSpPr>
          <p:cNvPr id="4" name="TextBox 3">
            <a:extLst>
              <a:ext uri="{FF2B5EF4-FFF2-40B4-BE49-F238E27FC236}">
                <a16:creationId xmlns:a16="http://schemas.microsoft.com/office/drawing/2014/main" id="{4BE14380-4CDC-DE36-E70C-1985BC14C735}"/>
              </a:ext>
            </a:extLst>
          </p:cNvPr>
          <p:cNvSpPr txBox="1"/>
          <p:nvPr/>
        </p:nvSpPr>
        <p:spPr>
          <a:xfrm>
            <a:off x="201252" y="4898571"/>
            <a:ext cx="7652791"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71500" indent="-571500">
              <a:buFont typeface="Arial" panose="020B0604020202020204" pitchFamily="34" charset="0"/>
              <a:buChar char="•"/>
            </a:pPr>
            <a:r>
              <a:rPr lang="en-GB" sz="3600" dirty="0">
                <a:solidFill>
                  <a:srgbClr val="29314C"/>
                </a:solidFill>
              </a:rPr>
              <a:t>What makes good communication difficult? How does it make you feel?</a:t>
            </a:r>
          </a:p>
        </p:txBody>
      </p:sp>
    </p:spTree>
    <p:extLst>
      <p:ext uri="{BB962C8B-B14F-4D97-AF65-F5344CB8AC3E}">
        <p14:creationId xmlns:p14="http://schemas.microsoft.com/office/powerpoint/2010/main" val="417444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02CB-F04B-28DE-AC48-DD65FF5B463B}"/>
            </a:ext>
          </a:extLst>
        </p:cNvPr>
        <p:cNvGrpSpPr/>
        <p:nvPr/>
      </p:nvGrpSpPr>
      <p:grpSpPr>
        <a:xfrm>
          <a:off x="0" y="0"/>
          <a:ext cx="0" cy="0"/>
          <a:chOff x="0" y="0"/>
          <a:chExt cx="0" cy="0"/>
        </a:xfrm>
      </p:grpSpPr>
      <p:pic>
        <p:nvPicPr>
          <p:cNvPr id="209" name="Flourish Logo2.png">
            <a:extLst>
              <a:ext uri="{FF2B5EF4-FFF2-40B4-BE49-F238E27FC236}">
                <a16:creationId xmlns:a16="http://schemas.microsoft.com/office/drawing/2014/main" id="{E6794CD8-85D0-7A78-7339-A6F4F872644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20999" y="6019800"/>
            <a:ext cx="1142144" cy="767473"/>
          </a:xfrm>
          <a:prstGeom prst="rect">
            <a:avLst/>
          </a:prstGeom>
          <a:ln w="12700">
            <a:miter lim="400000"/>
          </a:ln>
        </p:spPr>
      </p:pic>
      <p:pic>
        <p:nvPicPr>
          <p:cNvPr id="2" name="Online Media 1" title="How miscommunication happens (and how to avoid it) - Katherine Hampsten">
            <a:hlinkClick r:id="" action="ppaction://media"/>
            <a:extLst>
              <a:ext uri="{FF2B5EF4-FFF2-40B4-BE49-F238E27FC236}">
                <a16:creationId xmlns:a16="http://schemas.microsoft.com/office/drawing/2014/main" id="{8AC933FE-5F24-B43C-A937-AA95E094D9FE}"/>
              </a:ext>
            </a:extLst>
          </p:cNvPr>
          <p:cNvPicPr>
            <a:picLocks noRot="1" noChangeAspect="1"/>
          </p:cNvPicPr>
          <p:nvPr>
            <a:videoFile r:link="rId1"/>
          </p:nvPr>
        </p:nvPicPr>
        <p:blipFill>
          <a:blip r:embed="rId5"/>
          <a:stretch>
            <a:fillRect/>
          </a:stretch>
        </p:blipFill>
        <p:spPr>
          <a:xfrm>
            <a:off x="1045036" y="443995"/>
            <a:ext cx="9875963" cy="5575805"/>
          </a:xfrm>
          <a:prstGeom prst="rect">
            <a:avLst/>
          </a:prstGeom>
        </p:spPr>
      </p:pic>
      <p:sp>
        <p:nvSpPr>
          <p:cNvPr id="3" name="Title 2">
            <a:extLst>
              <a:ext uri="{FF2B5EF4-FFF2-40B4-BE49-F238E27FC236}">
                <a16:creationId xmlns:a16="http://schemas.microsoft.com/office/drawing/2014/main" id="{F5D00913-62B9-A4A2-8C4D-455456363D9B}"/>
              </a:ext>
            </a:extLst>
          </p:cNvPr>
          <p:cNvSpPr>
            <a:spLocks noGrp="1"/>
          </p:cNvSpPr>
          <p:nvPr>
            <p:ph type="title"/>
          </p:nvPr>
        </p:nvSpPr>
        <p:spPr>
          <a:xfrm>
            <a:off x="1524000" y="-2387601"/>
            <a:ext cx="9144000" cy="2387601"/>
          </a:xfrm>
        </p:spPr>
        <p:txBody>
          <a:bodyPr lIns="45718" tIns="45718" rIns="45718" bIns="45718" anchor="b">
            <a:normAutofit/>
          </a:bodyPr>
          <a:lstStyle/>
          <a:p>
            <a:r>
              <a:rPr lang="en-GB" dirty="0"/>
              <a:t>Video</a:t>
            </a:r>
          </a:p>
        </p:txBody>
      </p:sp>
    </p:spTree>
    <p:extLst>
      <p:ext uri="{BB962C8B-B14F-4D97-AF65-F5344CB8AC3E}">
        <p14:creationId xmlns:p14="http://schemas.microsoft.com/office/powerpoint/2010/main" val="3068013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67A4D-338B-9498-7C7B-1FAC9C34E33E}"/>
            </a:ext>
          </a:extLst>
        </p:cNvPr>
        <p:cNvGrpSpPr/>
        <p:nvPr/>
      </p:nvGrpSpPr>
      <p:grpSpPr>
        <a:xfrm>
          <a:off x="0" y="0"/>
          <a:ext cx="0" cy="0"/>
          <a:chOff x="0" y="0"/>
          <a:chExt cx="0" cy="0"/>
        </a:xfrm>
      </p:grpSpPr>
      <p:pic>
        <p:nvPicPr>
          <p:cNvPr id="209" name="Flourish Logo2.png">
            <a:extLst>
              <a:ext uri="{FF2B5EF4-FFF2-40B4-BE49-F238E27FC236}">
                <a16:creationId xmlns:a16="http://schemas.microsoft.com/office/drawing/2014/main" id="{02571C44-C8D6-382A-F34B-B12DC645F0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 name="Picture 2" descr="Info graphic with head at the centre and overlapping text bubbles in a circle around it. Title reads: Neurominorities. The bubbles name different neurotypes and some of the strengths associated with them. In the overlaps they give examples of a strength that is associated between two of the neurotypes. They are as follows; Dyscalculia, Innovative thinking and verbal skills. Overlapping with Dyslexia for creativity. Dyslexia, Visual thinking skills, creativity and 3D mechanical skills overlapping with ADHD for Authenticity. ADHD, creativity, hyper-focus, energy and passion. Overlapping with Tourette Syndrome for hyper-focus. Tourette Syndrome Observational skills, cognitive control and creativity. Overlapping with Acquired neurodiversity for innovative thinking. Acquired neurodiversity, adaptability, empathy. Overlapping with mental health for resilience. Mental health, depth of thinking, expression. Overlapping with Autism for sensory awareness. Autism, concentration, fine detail processing and memory. Overlapping with DCD/Dyspraxia for honesty. DCD / Dyspraxia, verbal skills, empathy and intuition. Overlapping with Dyscalculia for verbal skills.">
            <a:extLst>
              <a:ext uri="{FF2B5EF4-FFF2-40B4-BE49-F238E27FC236}">
                <a16:creationId xmlns:a16="http://schemas.microsoft.com/office/drawing/2014/main" id="{66BC1A4B-6F8E-E2A2-EFCB-94F8D4CEB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87" y="1036194"/>
            <a:ext cx="6891130" cy="5218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EED5D0-E794-C9CC-EB71-80D78B6ED938}"/>
              </a:ext>
            </a:extLst>
          </p:cNvPr>
          <p:cNvSpPr txBox="1"/>
          <p:nvPr/>
        </p:nvSpPr>
        <p:spPr>
          <a:xfrm>
            <a:off x="5449079" y="1703211"/>
            <a:ext cx="6232848" cy="3247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800" dirty="0">
                <a:solidFill>
                  <a:srgbClr val="241E58"/>
                </a:solidFill>
                <a:latin typeface="Arial" panose="020B0604020202020204" pitchFamily="34" charset="0"/>
                <a:cs typeface="Arial" panose="020B0604020202020204" pitchFamily="34" charset="0"/>
              </a:rPr>
              <a:t>A</a:t>
            </a:r>
            <a:r>
              <a:rPr kumimoji="0" lang="en-GB" sz="1800" b="0" i="0" u="none" strike="noStrike" cap="none" spc="0" normalizeH="0" baseline="0" dirty="0">
                <a:ln>
                  <a:noFill/>
                </a:ln>
                <a:solidFill>
                  <a:srgbClr val="241E58"/>
                </a:solidFill>
                <a:effectLst/>
                <a:uFillTx/>
                <a:latin typeface="Arial" panose="020B0604020202020204" pitchFamily="34" charset="0"/>
                <a:cs typeface="Arial" panose="020B0604020202020204" pitchFamily="34" charset="0"/>
                <a:sym typeface="Calibri"/>
              </a:rPr>
              <a:t>t least 700,000 autistic adults in the UK of which only 15% are in employment. </a:t>
            </a:r>
          </a:p>
          <a:p>
            <a:pPr marR="0" algn="l" defTabSz="914400" rtl="0" fontAlgn="auto" latinLnBrk="0" hangingPunct="0">
              <a:lnSpc>
                <a:spcPct val="100000"/>
              </a:lnSpc>
              <a:spcBef>
                <a:spcPts val="0"/>
              </a:spcBef>
              <a:spcAft>
                <a:spcPts val="0"/>
              </a:spcAft>
              <a:buClrTx/>
              <a:buSzTx/>
              <a:tabLst/>
            </a:pPr>
            <a:r>
              <a:rPr lang="en-GB" sz="1200" dirty="0">
                <a:solidFill>
                  <a:srgbClr val="241E58"/>
                </a:solidFill>
                <a:cs typeface="Arial" panose="020B0604020202020204" pitchFamily="34" charset="0"/>
              </a:rPr>
              <a:t>          </a:t>
            </a:r>
            <a:r>
              <a:rPr kumimoji="0" lang="en-GB" sz="1200" b="0" i="0" u="none" strike="noStrike" cap="none" spc="0" normalizeH="0" baseline="0" dirty="0">
                <a:ln>
                  <a:noFill/>
                </a:ln>
                <a:solidFill>
                  <a:srgbClr val="241E58"/>
                </a:solidFill>
                <a:effectLst/>
                <a:uFillTx/>
                <a:cs typeface="Arial" panose="020B0604020202020204" pitchFamily="34" charset="0"/>
                <a:sym typeface="Calibri"/>
              </a:rPr>
              <a:t>(</a:t>
            </a:r>
            <a:r>
              <a:rPr kumimoji="0" lang="en-GB" sz="1200" b="0" i="0" u="none" strike="noStrike" cap="none" spc="0" normalizeH="0" baseline="0" dirty="0" err="1">
                <a:ln>
                  <a:noFill/>
                </a:ln>
                <a:solidFill>
                  <a:srgbClr val="241E58"/>
                </a:solidFill>
                <a:effectLst/>
                <a:uFillTx/>
                <a:cs typeface="Arial" panose="020B0604020202020204" pitchFamily="34" charset="0"/>
                <a:sym typeface="Calibri"/>
              </a:rPr>
              <a:t>Source:National</a:t>
            </a:r>
            <a:r>
              <a:rPr kumimoji="0" lang="en-GB" sz="1200" b="0" i="0" u="none" strike="noStrike" cap="none" spc="0" normalizeH="0" baseline="0" dirty="0">
                <a:ln>
                  <a:noFill/>
                </a:ln>
                <a:solidFill>
                  <a:srgbClr val="241E58"/>
                </a:solidFill>
                <a:effectLst/>
                <a:uFillTx/>
                <a:cs typeface="Arial" panose="020B0604020202020204" pitchFamily="34" charset="0"/>
                <a:sym typeface="Calibri"/>
              </a:rPr>
              <a:t> Autistic Society)</a:t>
            </a:r>
          </a:p>
          <a:p>
            <a:pPr marL="0" marR="0" indent="0" algn="l" defTabSz="914400" rtl="0" fontAlgn="auto" latinLnBrk="0" hangingPunct="0">
              <a:lnSpc>
                <a:spcPct val="100000"/>
              </a:lnSpc>
              <a:spcBef>
                <a:spcPts val="0"/>
              </a:spcBef>
              <a:spcAft>
                <a:spcPts val="0"/>
              </a:spcAft>
              <a:buClrTx/>
              <a:buSzTx/>
              <a:buFontTx/>
              <a:buNone/>
              <a:tabLst/>
            </a:pPr>
            <a:endParaRPr lang="en-GB" sz="1800" dirty="0">
              <a:solidFill>
                <a:srgbClr val="241E5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solidFill>
                  <a:srgbClr val="241E58"/>
                </a:solidFill>
                <a:latin typeface="Arial" panose="020B0604020202020204" pitchFamily="34" charset="0"/>
                <a:cs typeface="Arial" panose="020B0604020202020204" pitchFamily="34" charset="0"/>
              </a:rPr>
              <a:t>I</a:t>
            </a:r>
            <a:r>
              <a:rPr kumimoji="0" lang="en-GB" sz="1800" b="0" i="0" u="none" strike="noStrike" cap="none" spc="0" normalizeH="0" baseline="0" dirty="0">
                <a:ln>
                  <a:noFill/>
                </a:ln>
                <a:solidFill>
                  <a:srgbClr val="241E58"/>
                </a:solidFill>
                <a:effectLst/>
                <a:uFillTx/>
                <a:latin typeface="Arial" panose="020B0604020202020204" pitchFamily="34" charset="0"/>
                <a:cs typeface="Arial" panose="020B0604020202020204" pitchFamily="34" charset="0"/>
                <a:sym typeface="Calibri"/>
              </a:rPr>
              <a:t>ndividuals with dyslexia in the UK is around 10% with 4% of population at the severe end of the dyslexia continuum. (British Dyslexia Associatio</a:t>
            </a:r>
            <a:r>
              <a:rPr kumimoji="0" lang="en-GB" sz="1800" b="0" i="0" u="none" strike="noStrike" cap="none" spc="0" normalizeH="0" baseline="0" dirty="0">
                <a:ln>
                  <a:noFill/>
                </a:ln>
                <a:solidFill>
                  <a:srgbClr val="241E58"/>
                </a:solidFill>
                <a:effectLst/>
                <a:uFillTx/>
                <a:latin typeface="+mj-lt"/>
                <a:ea typeface="+mj-ea"/>
                <a:cs typeface="+mj-cs"/>
                <a:sym typeface="Calibri"/>
              </a:rPr>
              <a:t>n) </a:t>
            </a:r>
          </a:p>
          <a:p>
            <a:pPr marL="285750" indent="-285750">
              <a:buFont typeface="Arial" panose="020B0604020202020204" pitchFamily="34" charset="0"/>
              <a:buChar char="•"/>
            </a:pPr>
            <a:r>
              <a:rPr kumimoji="0" lang="en-GB" sz="1100" b="0" i="0" u="none" strike="noStrike" cap="none" spc="0" normalizeH="0" baseline="0" dirty="0">
                <a:ln>
                  <a:noFill/>
                </a:ln>
                <a:solidFill>
                  <a:srgbClr val="241E58"/>
                </a:solidFill>
                <a:effectLst/>
                <a:uFillTx/>
                <a:latin typeface="+mj-lt"/>
                <a:ea typeface="+mj-ea"/>
                <a:cs typeface="+mj-cs"/>
                <a:sym typeface="Calibri"/>
              </a:rPr>
              <a:t>  (Source:  Local Government Association) </a:t>
            </a:r>
            <a:r>
              <a:rPr lang="en-GB" sz="1100" dirty="0">
                <a:solidFill>
                  <a:srgbClr val="241E58"/>
                </a:solidFill>
                <a:hlinkClick r:id="rId5">
                  <a:extLst>
                    <a:ext uri="{A12FA001-AC4F-418D-AE19-62706E023703}">
                      <ahyp:hlinkClr xmlns:ahyp="http://schemas.microsoft.com/office/drawing/2018/hyperlinkcolor" val="tx"/>
                    </a:ext>
                  </a:extLst>
                </a:hlinkClick>
              </a:rPr>
              <a:t> info@local.gov.uk</a:t>
            </a:r>
            <a:endParaRPr lang="en-GB" sz="1100" dirty="0">
              <a:solidFill>
                <a:srgbClr val="241E58"/>
              </a:solidFill>
            </a:endParaRPr>
          </a:p>
          <a:p>
            <a:endParaRPr lang="en-GB" sz="1100" dirty="0">
              <a:solidFill>
                <a:srgbClr val="241E58"/>
              </a:solidFill>
            </a:endParaRPr>
          </a:p>
          <a:p>
            <a:pPr marL="285750" indent="-285750">
              <a:buFont typeface="Arial" panose="020B0604020202020204" pitchFamily="34" charset="0"/>
              <a:buChar char="•"/>
            </a:pPr>
            <a:r>
              <a:rPr kumimoji="0" lang="en-GB" b="0" i="0" u="none" strike="noStrike" cap="none" spc="0" normalizeH="0" baseline="0" dirty="0">
                <a:ln>
                  <a:noFill/>
                </a:ln>
                <a:solidFill>
                  <a:srgbClr val="241E58"/>
                </a:solidFill>
                <a:effectLst/>
                <a:uFillTx/>
                <a:latin typeface="Arial" panose="020B0604020202020204" pitchFamily="34" charset="0"/>
                <a:cs typeface="Arial" panose="020B0604020202020204" pitchFamily="34" charset="0"/>
                <a:sym typeface="Calibri"/>
              </a:rPr>
              <a:t>Estimate of</a:t>
            </a:r>
            <a:r>
              <a:rPr lang="en-GB" dirty="0">
                <a:solidFill>
                  <a:srgbClr val="241E58"/>
                </a:solidFill>
                <a:latin typeface="Arial" panose="020B0604020202020204" pitchFamily="34" charset="0"/>
                <a:cs typeface="Arial" panose="020B0604020202020204" pitchFamily="34" charset="0"/>
              </a:rPr>
              <a:t> 2.6</a:t>
            </a:r>
            <a:r>
              <a:rPr kumimoji="0" lang="en-GB" b="0" i="0" u="none" strike="noStrike" cap="none" spc="0" normalizeH="0" baseline="0" dirty="0">
                <a:ln>
                  <a:noFill/>
                </a:ln>
                <a:solidFill>
                  <a:srgbClr val="241E58"/>
                </a:solidFill>
                <a:effectLst/>
                <a:uFillTx/>
                <a:latin typeface="Arial" panose="020B0604020202020204" pitchFamily="34" charset="0"/>
                <a:cs typeface="Arial" panose="020B0604020202020204" pitchFamily="34" charset="0"/>
                <a:sym typeface="Calibri"/>
              </a:rPr>
              <a:t> million </a:t>
            </a:r>
            <a:r>
              <a:rPr lang="en-GB" dirty="0">
                <a:solidFill>
                  <a:srgbClr val="241E58"/>
                </a:solidFill>
                <a:latin typeface="Arial" panose="020B0604020202020204" pitchFamily="34" charset="0"/>
                <a:cs typeface="Arial" panose="020B0604020202020204" pitchFamily="34" charset="0"/>
              </a:rPr>
              <a:t>people with ADHD in the UK, 1.9 million of them adults.</a:t>
            </a:r>
          </a:p>
          <a:p>
            <a:r>
              <a:rPr kumimoji="0" lang="en-GB" sz="1000" b="0" i="0" u="none" strike="noStrike" cap="none" spc="0" normalizeH="0" baseline="0" dirty="0">
                <a:ln>
                  <a:noFill/>
                </a:ln>
                <a:solidFill>
                  <a:srgbClr val="241E58"/>
                </a:solidFill>
                <a:effectLst/>
                <a:uFillTx/>
                <a:ea typeface="+mj-ea"/>
                <a:cs typeface="+mj-cs"/>
                <a:sym typeface="Calibri"/>
              </a:rPr>
              <a:t>           (Source: </a:t>
            </a:r>
            <a:r>
              <a:rPr kumimoji="0" lang="en-GB" sz="1000" b="0" i="0" u="none" strike="noStrike" cap="none" spc="0" normalizeH="0" baseline="0" dirty="0">
                <a:ln>
                  <a:noFill/>
                </a:ln>
                <a:solidFill>
                  <a:srgbClr val="241E58"/>
                </a:solidFill>
                <a:effectLst/>
                <a:uFillTx/>
                <a:cs typeface="Arial" panose="020B0604020202020204" pitchFamily="34" charset="0"/>
                <a:sym typeface="Calibri"/>
              </a:rPr>
              <a:t>https://adhduk.co.uk/about-adhd)</a:t>
            </a:r>
          </a:p>
          <a:p>
            <a:endParaRPr lang="en-GB" sz="1100" dirty="0">
              <a:solidFill>
                <a:srgbClr val="241E58"/>
              </a:solidFill>
            </a:endParaRPr>
          </a:p>
        </p:txBody>
      </p:sp>
      <p:sp>
        <p:nvSpPr>
          <p:cNvPr id="7" name="TextBox 6">
            <a:extLst>
              <a:ext uri="{FF2B5EF4-FFF2-40B4-BE49-F238E27FC236}">
                <a16:creationId xmlns:a16="http://schemas.microsoft.com/office/drawing/2014/main" id="{870C3293-6D7D-862C-B03B-6FC35ADB71A1}"/>
              </a:ext>
            </a:extLst>
          </p:cNvPr>
          <p:cNvSpPr txBox="1"/>
          <p:nvPr/>
        </p:nvSpPr>
        <p:spPr>
          <a:xfrm>
            <a:off x="5301114" y="4727777"/>
            <a:ext cx="6380813"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kumimoji="0" lang="en-GB" sz="1800" b="1" u="none" strike="noStrike" cap="none" spc="0" normalizeH="0" baseline="0" dirty="0">
              <a:ln>
                <a:noFill/>
              </a:ln>
              <a:solidFill>
                <a:srgbClr val="241E58"/>
              </a:solidFill>
              <a:effectLst/>
              <a:uFillTx/>
              <a:latin typeface="+mj-lt"/>
              <a:ea typeface="+mj-ea"/>
              <a:cs typeface="+mj-cs"/>
              <a:sym typeface="Calibri"/>
            </a:endParaRPr>
          </a:p>
          <a:p>
            <a:r>
              <a:rPr kumimoji="0" lang="en-GB" sz="2000" b="1" u="none" strike="noStrike" cap="none" spc="0" normalizeH="0" baseline="0" dirty="0">
                <a:ln>
                  <a:noFill/>
                </a:ln>
                <a:solidFill>
                  <a:srgbClr val="241E58"/>
                </a:solidFill>
                <a:effectLst/>
                <a:uFillTx/>
                <a:latin typeface="+mj-lt"/>
                <a:ea typeface="+mj-ea"/>
                <a:cs typeface="+mj-cs"/>
                <a:sym typeface="Calibri"/>
              </a:rPr>
              <a:t>Also, consider those who are undiagnosed or waiting for a diagnosis</a:t>
            </a:r>
          </a:p>
        </p:txBody>
      </p:sp>
      <p:sp>
        <p:nvSpPr>
          <p:cNvPr id="9" name="Title 8">
            <a:extLst>
              <a:ext uri="{FF2B5EF4-FFF2-40B4-BE49-F238E27FC236}">
                <a16:creationId xmlns:a16="http://schemas.microsoft.com/office/drawing/2014/main" id="{ED9EB0F8-07EC-4E1D-2345-C429A19A0E2F}"/>
              </a:ext>
            </a:extLst>
          </p:cNvPr>
          <p:cNvSpPr txBox="1">
            <a:spLocks noGrp="1"/>
          </p:cNvSpPr>
          <p:nvPr>
            <p:ph type="title" idx="4294967295"/>
          </p:nvPr>
        </p:nvSpPr>
        <p:spPr>
          <a:xfrm>
            <a:off x="2641476" y="125196"/>
            <a:ext cx="7342504" cy="646331"/>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241E58"/>
                </a:solidFill>
                <a:effectLst/>
                <a:uLnTx/>
                <a:uFillTx/>
                <a:latin typeface="+mj-lt"/>
                <a:ea typeface="+mj-ea"/>
                <a:cs typeface="+mj-cs"/>
                <a:sym typeface="Calibri"/>
              </a:rPr>
              <a:t>Neurodivergence in the population</a:t>
            </a:r>
            <a:endParaRPr kumimoji="0" lang="en-GB" sz="3600" b="1" i="0" u="none" strike="noStrike" kern="0" cap="none" spc="0" normalizeH="0" baseline="0" noProof="0" dirty="0">
              <a:ln>
                <a:noFill/>
              </a:ln>
              <a:solidFill>
                <a:srgbClr val="241E58"/>
              </a:solidFill>
              <a:effectLst/>
              <a:uLnTx/>
              <a:uFillTx/>
              <a:latin typeface="Arial" panose="020B0604020202020204" pitchFamily="34" charset="0"/>
              <a:ea typeface="+mj-ea"/>
              <a:cs typeface="Arial" panose="020B0604020202020204" pitchFamily="34" charset="0"/>
              <a:sym typeface="Calibri"/>
            </a:endParaRPr>
          </a:p>
        </p:txBody>
      </p:sp>
    </p:spTree>
    <p:extLst>
      <p:ext uri="{BB962C8B-B14F-4D97-AF65-F5344CB8AC3E}">
        <p14:creationId xmlns:p14="http://schemas.microsoft.com/office/powerpoint/2010/main" val="1060514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C37D0-A255-409A-5A1C-3B7BF9850B5E}"/>
            </a:ext>
          </a:extLst>
        </p:cNvPr>
        <p:cNvGrpSpPr/>
        <p:nvPr/>
      </p:nvGrpSpPr>
      <p:grpSpPr>
        <a:xfrm>
          <a:off x="0" y="0"/>
          <a:ext cx="0" cy="0"/>
          <a:chOff x="0" y="0"/>
          <a:chExt cx="0" cy="0"/>
        </a:xfrm>
      </p:grpSpPr>
      <p:pic>
        <p:nvPicPr>
          <p:cNvPr id="209" name="Flourish Logo2.png">
            <a:extLst>
              <a:ext uri="{FF2B5EF4-FFF2-40B4-BE49-F238E27FC236}">
                <a16:creationId xmlns:a16="http://schemas.microsoft.com/office/drawing/2014/main" id="{AF2C8204-AEC0-2EB6-4AFC-A853FC1113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44381" y="5960673"/>
            <a:ext cx="864263" cy="580749"/>
          </a:xfrm>
          <a:prstGeom prst="rect">
            <a:avLst/>
          </a:prstGeom>
          <a:ln w="12700">
            <a:miter lim="400000"/>
          </a:ln>
        </p:spPr>
      </p:pic>
      <p:pic>
        <p:nvPicPr>
          <p:cNvPr id="2" name="Picture 1">
            <a:extLst>
              <a:ext uri="{FF2B5EF4-FFF2-40B4-BE49-F238E27FC236}">
                <a16:creationId xmlns:a16="http://schemas.microsoft.com/office/drawing/2014/main" id="{2E4F8E4C-B49C-646A-5958-493CB9CA1BE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36539" y="300979"/>
            <a:ext cx="8709322" cy="3885131"/>
          </a:xfrm>
          <a:prstGeom prst="rect">
            <a:avLst/>
          </a:prstGeom>
        </p:spPr>
      </p:pic>
      <p:pic>
        <p:nvPicPr>
          <p:cNvPr id="3" name="Picture 2">
            <a:extLst>
              <a:ext uri="{FF2B5EF4-FFF2-40B4-BE49-F238E27FC236}">
                <a16:creationId xmlns:a16="http://schemas.microsoft.com/office/drawing/2014/main" id="{F28A0F87-E093-8224-5D57-93DDECD2814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9600" y="4367798"/>
            <a:ext cx="10296939" cy="2364308"/>
          </a:xfrm>
          <a:prstGeom prst="rect">
            <a:avLst/>
          </a:prstGeom>
        </p:spPr>
      </p:pic>
      <p:sp>
        <p:nvSpPr>
          <p:cNvPr id="4" name="Title 3">
            <a:extLst>
              <a:ext uri="{FF2B5EF4-FFF2-40B4-BE49-F238E27FC236}">
                <a16:creationId xmlns:a16="http://schemas.microsoft.com/office/drawing/2014/main" id="{36F074DF-050E-54E5-2991-FEDD5D8A7958}"/>
              </a:ext>
            </a:extLst>
          </p:cNvPr>
          <p:cNvSpPr>
            <a:spLocks noGrp="1"/>
          </p:cNvSpPr>
          <p:nvPr>
            <p:ph type="title"/>
          </p:nvPr>
        </p:nvSpPr>
        <p:spPr>
          <a:xfrm>
            <a:off x="1524000" y="-2387601"/>
            <a:ext cx="9144000" cy="2387601"/>
          </a:xfrm>
        </p:spPr>
        <p:txBody>
          <a:bodyPr lIns="45718" tIns="45718" rIns="45718" bIns="45718" anchor="b">
            <a:normAutofit/>
          </a:bodyPr>
          <a:lstStyle/>
          <a:p>
            <a:r>
              <a:rPr lang="en-GB" dirty="0"/>
              <a:t>Ask Listen Do</a:t>
            </a:r>
          </a:p>
        </p:txBody>
      </p:sp>
    </p:spTree>
    <p:extLst>
      <p:ext uri="{BB962C8B-B14F-4D97-AF65-F5344CB8AC3E}">
        <p14:creationId xmlns:p14="http://schemas.microsoft.com/office/powerpoint/2010/main" val="1317083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E234AB498C6441AE5D71DD1DC65A61" ma:contentTypeVersion="14" ma:contentTypeDescription="Create a new document." ma:contentTypeScope="" ma:versionID="dc5c1c57734c6946a3a0cbfe32c9d9fb">
  <xsd:schema xmlns:xsd="http://www.w3.org/2001/XMLSchema" xmlns:xs="http://www.w3.org/2001/XMLSchema" xmlns:p="http://schemas.microsoft.com/office/2006/metadata/properties" xmlns:ns2="4d391113-094c-4272-bd59-d7a9a76b2edd" xmlns:ns3="94202314-371f-4a32-9f59-6af7e294e9cd" targetNamespace="http://schemas.microsoft.com/office/2006/metadata/properties" ma:root="true" ma:fieldsID="0c0a269e039222d6987eab346ff05a20" ns2:_="" ns3:_="">
    <xsd:import namespace="4d391113-094c-4272-bd59-d7a9a76b2edd"/>
    <xsd:import namespace="94202314-371f-4a32-9f59-6af7e294e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91113-094c-4272-bd59-d7a9a76b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202314-371f-4a32-9f59-6af7e294e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4cbb5d-f235-48ac-956b-d1903922d358}" ma:internalName="TaxCatchAll" ma:showField="CatchAllData" ma:web="94202314-371f-4a32-9f59-6af7e294e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4202314-371f-4a32-9f59-6af7e294e9cd" xsi:nil="true"/>
    <lcf76f155ced4ddcb4097134ff3c332f xmlns="4d391113-094c-4272-bd59-d7a9a76b2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38221D-F4E7-4DFA-8D65-8E52C7133E11}">
  <ds:schemaRefs>
    <ds:schemaRef ds:uri="http://schemas.microsoft.com/sharepoint/v3/contenttype/forms"/>
  </ds:schemaRefs>
</ds:datastoreItem>
</file>

<file path=customXml/itemProps2.xml><?xml version="1.0" encoding="utf-8"?>
<ds:datastoreItem xmlns:ds="http://schemas.openxmlformats.org/officeDocument/2006/customXml" ds:itemID="{5ECDCE90-8CFA-4D71-AB58-BBD1B2A8C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91113-094c-4272-bd59-d7a9a76b2edd"/>
    <ds:schemaRef ds:uri="94202314-371f-4a32-9f59-6af7e294e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F18610-DA8A-4B21-90A2-2054F62F45AE}">
  <ds:schemaRefs>
    <ds:schemaRef ds:uri="http://purl.org/dc/elements/1.1/"/>
    <ds:schemaRef ds:uri="http://schemas.openxmlformats.org/package/2006/metadata/core-properties"/>
    <ds:schemaRef ds:uri="4d391113-094c-4272-bd59-d7a9a76b2edd"/>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94202314-371f-4a32-9f59-6af7e294e9c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CS slide deck</Template>
  <TotalTime>6500</TotalTime>
  <Words>459</Words>
  <Application>Microsoft Office PowerPoint</Application>
  <PresentationFormat>Widescreen</PresentationFormat>
  <Paragraphs>102</Paragraphs>
  <Slides>13</Slides>
  <Notes>13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Neurodiversity &amp; Promoting Positive Communication</vt:lpstr>
      <vt:lpstr>Checking in</vt:lpstr>
      <vt:lpstr>Aims for this Session</vt:lpstr>
      <vt:lpstr>Defining Communication    The imparting or exchanging of information by speaking, writing, or using some other medium </vt:lpstr>
      <vt:lpstr>Most common ways to communicate   The ten most used forms of communication at work are as follows: 1.    Face-to-face verbal communication 2.    Emails 3.    Telephones 4.    Written reports 5.    Group meetings 6.    Announcements 7.    Texting 8.    Listening 9.    Formal communication 10.  Presentations  </vt:lpstr>
      <vt:lpstr>What does good communication look like for you? How does it feel?</vt:lpstr>
      <vt:lpstr>Video</vt:lpstr>
      <vt:lpstr>Neurodivergence in the population</vt:lpstr>
      <vt:lpstr>Ask Listen Do</vt:lpstr>
      <vt:lpstr>Myths about communication</vt:lpstr>
      <vt:lpstr>Be mindful of </vt:lpstr>
      <vt:lpstr>Try these</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Gooding, Kate</dc:creator>
  <cp:lastModifiedBy>Genevieve Bouquet</cp:lastModifiedBy>
  <cp:revision>163</cp:revision>
  <cp:lastPrinted>2024-04-23T10:33:04Z</cp:lastPrinted>
  <dcterms:created xsi:type="dcterms:W3CDTF">2022-04-06T13:54:34Z</dcterms:created>
  <dcterms:modified xsi:type="dcterms:W3CDTF">2024-05-29T09:59:09Z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0x0101003BE234AB498C6441AE5D71DD1DC65A61</vt:lpwstr>
  </property>
  <property fmtid="{D5CDD505-2E9C-101B-9397-08002B2CF9AE}" pid="3" name="MediaServiceImageTags">
    <vt:lpwstr/>
  </property>
</Properties>
</file>